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691" r:id="rId2"/>
    <p:sldId id="2980" r:id="rId3"/>
    <p:sldId id="3015" r:id="rId4"/>
    <p:sldId id="3012" r:id="rId5"/>
    <p:sldId id="2967" r:id="rId6"/>
    <p:sldId id="2936" r:id="rId7"/>
    <p:sldId id="2989" r:id="rId8"/>
    <p:sldId id="2986" r:id="rId9"/>
  </p:sldIdLst>
  <p:sldSz cx="9144000" cy="6858000" type="screen4x3"/>
  <p:notesSz cx="6884988" cy="100187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6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FFFF"/>
    <a:srgbClr val="008000"/>
    <a:srgbClr val="FF99FF"/>
    <a:srgbClr val="FF00FF"/>
    <a:srgbClr val="0000CC"/>
    <a:srgbClr val="CCFFCC"/>
    <a:srgbClr val="CCE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 autoAdjust="0"/>
    <p:restoredTop sz="97492" autoAdjust="0"/>
  </p:normalViewPr>
  <p:slideViewPr>
    <p:cSldViewPr snapToGrid="0">
      <p:cViewPr varScale="1">
        <p:scale>
          <a:sx n="152" d="100"/>
          <a:sy n="152" d="100"/>
        </p:scale>
        <p:origin x="1988" y="3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5104" y="56"/>
      </p:cViewPr>
      <p:guideLst>
        <p:guide orient="horz" pos="3155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519275-C866-40B6-8465-80745D197E2A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416C932A-5C98-4F91-9441-AC6DE881D9CC}">
      <dgm:prSet phldrT="[文字]" custT="1"/>
      <dgm:spPr/>
      <dgm:t>
        <a:bodyPr lIns="0" tIns="0" rIns="0" bIns="0"/>
        <a:lstStyle/>
        <a:p>
          <a:r>
            <a:rPr lang="zh-TW" altLang="en-US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宜居社區</a:t>
          </a:r>
        </a:p>
      </dgm:t>
    </dgm:pt>
    <dgm:pt modelId="{240DFB85-63F8-469F-9645-C66597812926}" type="parTrans" cxnId="{7B187C14-11B0-4670-B48F-634E597FDEE4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9A4F4578-11FB-43F4-9D79-B3BF7F2DC513}" type="sibTrans" cxnId="{7B187C14-11B0-4670-B48F-634E597FDEE4}">
      <dgm:prSet custT="1"/>
      <dgm:spPr/>
      <dgm:t>
        <a:bodyPr lIns="0" tIns="0" rIns="0" bIns="0"/>
        <a:lstStyle/>
        <a:p>
          <a:r>
            <a:rPr lang="zh-TW" altLang="en-US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生活服務</a:t>
          </a:r>
        </a:p>
      </dgm:t>
    </dgm:pt>
    <dgm:pt modelId="{FBA0968A-59E5-4DE2-8E33-C854103F149B}">
      <dgm:prSet phldrT="[文字]" custT="1"/>
      <dgm:spPr/>
      <dgm:t>
        <a:bodyPr lIns="0" tIns="0" rIns="0" bIns="0"/>
        <a:lstStyle/>
        <a:p>
          <a:r>
            <a:rPr lang="zh-TW" altLang="en-US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創生利民</a:t>
          </a:r>
        </a:p>
      </dgm:t>
    </dgm:pt>
    <dgm:pt modelId="{8373ACC4-2D99-45EC-A6C9-42B5FDD5BF1C}" type="parTrans" cxnId="{CA550363-CDAD-4FF4-B502-1907BE6A82DF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6BF55045-9A92-4112-A8B9-005F6805481B}" type="sibTrans" cxnId="{CA550363-CDAD-4FF4-B502-1907BE6A82DF}">
      <dgm:prSet custT="1"/>
      <dgm:spPr/>
      <dgm:t>
        <a:bodyPr lIns="0" tIns="0" rIns="0" bIns="0"/>
        <a:lstStyle/>
        <a:p>
          <a:r>
            <a:rPr lang="zh-TW" altLang="en-US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集約改造</a:t>
          </a:r>
        </a:p>
      </dgm:t>
    </dgm:pt>
    <dgm:pt modelId="{B6C4EAF8-8802-4B78-AF6E-1BB4C95FD07B}">
      <dgm:prSet phldrT="[文字]" custT="1"/>
      <dgm:spPr/>
      <dgm:t>
        <a:bodyPr lIns="0" tIns="0" rIns="0" bIns="0"/>
        <a:lstStyle/>
        <a:p>
          <a:r>
            <a:rPr lang="zh-TW" altLang="en-US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人本智慧</a:t>
          </a:r>
        </a:p>
      </dgm:t>
    </dgm:pt>
    <dgm:pt modelId="{7C791137-755C-4B91-A9EB-C37BC2B01881}" type="parTrans" cxnId="{8D7FE310-A484-4871-8BE6-3623B7C3F751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AB3902DA-225F-45B9-B2A0-19901A4E66DD}" type="sibTrans" cxnId="{8D7FE310-A484-4871-8BE6-3623B7C3F751}">
      <dgm:prSet custT="1"/>
      <dgm:spPr/>
      <dgm:t>
        <a:bodyPr lIns="0" tIns="0" rIns="0" bIns="0"/>
        <a:lstStyle/>
        <a:p>
          <a:r>
            <a:rPr lang="zh-TW" altLang="en-US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永續經營</a:t>
          </a:r>
        </a:p>
      </dgm:t>
    </dgm:pt>
    <dgm:pt modelId="{6BBA820D-FCE5-4158-841E-39AEB8F3438E}" type="pres">
      <dgm:prSet presAssocID="{81519275-C866-40B6-8465-80745D197E2A}" presName="Name0" presStyleCnt="0">
        <dgm:presLayoutVars>
          <dgm:chMax/>
          <dgm:chPref/>
          <dgm:dir/>
          <dgm:animLvl val="lvl"/>
        </dgm:presLayoutVars>
      </dgm:prSet>
      <dgm:spPr/>
    </dgm:pt>
    <dgm:pt modelId="{226E5ADC-93F9-4881-9216-601715454DB7}" type="pres">
      <dgm:prSet presAssocID="{416C932A-5C98-4F91-9441-AC6DE881D9CC}" presName="composite" presStyleCnt="0"/>
      <dgm:spPr/>
    </dgm:pt>
    <dgm:pt modelId="{3DFB66CA-A046-4D75-A04E-68A4D97A508B}" type="pres">
      <dgm:prSet presAssocID="{416C932A-5C98-4F91-9441-AC6DE881D9CC}" presName="Parent1" presStyleLbl="node1" presStyleIdx="0" presStyleCnt="6" custLinFactX="-44684" custLinFactNeighborX="-100000" custLinFactNeighborY="329">
        <dgm:presLayoutVars>
          <dgm:chMax val="1"/>
          <dgm:chPref val="1"/>
          <dgm:bulletEnabled val="1"/>
        </dgm:presLayoutVars>
      </dgm:prSet>
      <dgm:spPr/>
    </dgm:pt>
    <dgm:pt modelId="{3B17BF3E-BDBD-4358-B2BF-61BCFFD12225}" type="pres">
      <dgm:prSet presAssocID="{416C932A-5C98-4F91-9441-AC6DE881D9C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541146E-9028-49A6-A70E-753CDE59AB90}" type="pres">
      <dgm:prSet presAssocID="{416C932A-5C98-4F91-9441-AC6DE881D9CC}" presName="BalanceSpacing" presStyleCnt="0"/>
      <dgm:spPr/>
    </dgm:pt>
    <dgm:pt modelId="{2683ECF2-26A8-4B57-85FF-7605FBA25E33}" type="pres">
      <dgm:prSet presAssocID="{416C932A-5C98-4F91-9441-AC6DE881D9CC}" presName="BalanceSpacing1" presStyleCnt="0"/>
      <dgm:spPr/>
    </dgm:pt>
    <dgm:pt modelId="{3763744B-0A52-429A-BE7A-D8DCF43994A1}" type="pres">
      <dgm:prSet presAssocID="{9A4F4578-11FB-43F4-9D79-B3BF7F2DC513}" presName="Accent1Text" presStyleLbl="node1" presStyleIdx="1" presStyleCnt="6" custLinFactNeighborX="73017" custLinFactNeighborY="-645"/>
      <dgm:spPr/>
    </dgm:pt>
    <dgm:pt modelId="{6E81FC29-BF5E-46B4-80B3-3C3AA1CA23BD}" type="pres">
      <dgm:prSet presAssocID="{9A4F4578-11FB-43F4-9D79-B3BF7F2DC513}" presName="spaceBetweenRectangles" presStyleCnt="0"/>
      <dgm:spPr/>
    </dgm:pt>
    <dgm:pt modelId="{17FDC35A-D6FC-42F0-A433-690EAEBF08CD}" type="pres">
      <dgm:prSet presAssocID="{FBA0968A-59E5-4DE2-8E33-C854103F149B}" presName="composite" presStyleCnt="0"/>
      <dgm:spPr/>
    </dgm:pt>
    <dgm:pt modelId="{F9A4B332-A88A-4167-ADAA-3BD2945C89C7}" type="pres">
      <dgm:prSet presAssocID="{FBA0968A-59E5-4DE2-8E33-C854103F149B}" presName="Parent1" presStyleLbl="node1" presStyleIdx="2" presStyleCnt="6" custLinFactX="29345" custLinFactNeighborX="100000" custLinFactNeighborY="-86200">
        <dgm:presLayoutVars>
          <dgm:chMax val="1"/>
          <dgm:chPref val="1"/>
          <dgm:bulletEnabled val="1"/>
        </dgm:presLayoutVars>
      </dgm:prSet>
      <dgm:spPr/>
    </dgm:pt>
    <dgm:pt modelId="{AEA43E87-B03F-4BE7-BA3C-06E801875D83}" type="pres">
      <dgm:prSet presAssocID="{FBA0968A-59E5-4DE2-8E33-C854103F149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6C20BC4-13AE-493A-86C7-57700FE98635}" type="pres">
      <dgm:prSet presAssocID="{FBA0968A-59E5-4DE2-8E33-C854103F149B}" presName="BalanceSpacing" presStyleCnt="0"/>
      <dgm:spPr/>
    </dgm:pt>
    <dgm:pt modelId="{565E1814-0EC7-4FF4-BC10-DB64D810FB23}" type="pres">
      <dgm:prSet presAssocID="{FBA0968A-59E5-4DE2-8E33-C854103F149B}" presName="BalanceSpacing1" presStyleCnt="0"/>
      <dgm:spPr/>
    </dgm:pt>
    <dgm:pt modelId="{E4E569C8-D264-421E-BB20-3B6063F9D95E}" type="pres">
      <dgm:prSet presAssocID="{6BF55045-9A92-4112-A8B9-005F6805481B}" presName="Accent1Text" presStyleLbl="node1" presStyleIdx="3" presStyleCnt="6" custLinFactX="-42527" custLinFactNeighborX="-100000" custLinFactNeighborY="-167"/>
      <dgm:spPr/>
    </dgm:pt>
    <dgm:pt modelId="{FC1ED20C-BD1D-4AF3-BB1B-19B29615153A}" type="pres">
      <dgm:prSet presAssocID="{6BF55045-9A92-4112-A8B9-005F6805481B}" presName="spaceBetweenRectangles" presStyleCnt="0"/>
      <dgm:spPr/>
    </dgm:pt>
    <dgm:pt modelId="{F94DDB12-6ABA-4A9B-8FB3-ECEB37D9CB01}" type="pres">
      <dgm:prSet presAssocID="{B6C4EAF8-8802-4B78-AF6E-1BB4C95FD07B}" presName="composite" presStyleCnt="0"/>
      <dgm:spPr/>
    </dgm:pt>
    <dgm:pt modelId="{AE44A23E-AD58-4EA1-A082-50DA342E79AC}" type="pres">
      <dgm:prSet presAssocID="{B6C4EAF8-8802-4B78-AF6E-1BB4C95FD07B}" presName="Parent1" presStyleLbl="node1" presStyleIdx="4" presStyleCnt="6" custLinFactNeighborX="19653" custLinFactNeighborY="-85351">
        <dgm:presLayoutVars>
          <dgm:chMax val="1"/>
          <dgm:chPref val="1"/>
          <dgm:bulletEnabled val="1"/>
        </dgm:presLayoutVars>
      </dgm:prSet>
      <dgm:spPr/>
    </dgm:pt>
    <dgm:pt modelId="{DFBE56AB-5723-435E-9889-334E02D785E9}" type="pres">
      <dgm:prSet presAssocID="{B6C4EAF8-8802-4B78-AF6E-1BB4C95FD07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B21C811-1DF8-4A6B-89E3-F18771FA97A6}" type="pres">
      <dgm:prSet presAssocID="{B6C4EAF8-8802-4B78-AF6E-1BB4C95FD07B}" presName="BalanceSpacing" presStyleCnt="0"/>
      <dgm:spPr/>
    </dgm:pt>
    <dgm:pt modelId="{79C001C8-5CAF-4178-ADF5-97D60BCB5D69}" type="pres">
      <dgm:prSet presAssocID="{B6C4EAF8-8802-4B78-AF6E-1BB4C95FD07B}" presName="BalanceSpacing1" presStyleCnt="0"/>
      <dgm:spPr/>
    </dgm:pt>
    <dgm:pt modelId="{C6A85489-E1AB-4753-9BEC-1787758EA68F}" type="pres">
      <dgm:prSet presAssocID="{AB3902DA-225F-45B9-B2A0-19901A4E66DD}" presName="Accent1Text" presStyleLbl="node1" presStyleIdx="5" presStyleCnt="6" custLinFactX="100000" custLinFactNeighborX="137087" custLinFactNeighborY="-85758"/>
      <dgm:spPr/>
    </dgm:pt>
  </dgm:ptLst>
  <dgm:cxnLst>
    <dgm:cxn modelId="{8D7FE310-A484-4871-8BE6-3623B7C3F751}" srcId="{81519275-C866-40B6-8465-80745D197E2A}" destId="{B6C4EAF8-8802-4B78-AF6E-1BB4C95FD07B}" srcOrd="2" destOrd="0" parTransId="{7C791137-755C-4B91-A9EB-C37BC2B01881}" sibTransId="{AB3902DA-225F-45B9-B2A0-19901A4E66DD}"/>
    <dgm:cxn modelId="{8BC26F11-052A-484E-8D99-C5A3AFB3DD45}" type="presOf" srcId="{AB3902DA-225F-45B9-B2A0-19901A4E66DD}" destId="{C6A85489-E1AB-4753-9BEC-1787758EA68F}" srcOrd="0" destOrd="0" presId="urn:microsoft.com/office/officeart/2008/layout/AlternatingHexagons"/>
    <dgm:cxn modelId="{7B187C14-11B0-4670-B48F-634E597FDEE4}" srcId="{81519275-C866-40B6-8465-80745D197E2A}" destId="{416C932A-5C98-4F91-9441-AC6DE881D9CC}" srcOrd="0" destOrd="0" parTransId="{240DFB85-63F8-469F-9645-C66597812926}" sibTransId="{9A4F4578-11FB-43F4-9D79-B3BF7F2DC513}"/>
    <dgm:cxn modelId="{E4F3872A-A27B-4D5B-8C49-6458085CC420}" type="presOf" srcId="{81519275-C866-40B6-8465-80745D197E2A}" destId="{6BBA820D-FCE5-4158-841E-39AEB8F3438E}" srcOrd="0" destOrd="0" presId="urn:microsoft.com/office/officeart/2008/layout/AlternatingHexagons"/>
    <dgm:cxn modelId="{103E8861-BECD-40A0-9F6E-3F661A4C29DD}" type="presOf" srcId="{416C932A-5C98-4F91-9441-AC6DE881D9CC}" destId="{3DFB66CA-A046-4D75-A04E-68A4D97A508B}" srcOrd="0" destOrd="0" presId="urn:microsoft.com/office/officeart/2008/layout/AlternatingHexagons"/>
    <dgm:cxn modelId="{CA550363-CDAD-4FF4-B502-1907BE6A82DF}" srcId="{81519275-C866-40B6-8465-80745D197E2A}" destId="{FBA0968A-59E5-4DE2-8E33-C854103F149B}" srcOrd="1" destOrd="0" parTransId="{8373ACC4-2D99-45EC-A6C9-42B5FDD5BF1C}" sibTransId="{6BF55045-9A92-4112-A8B9-005F6805481B}"/>
    <dgm:cxn modelId="{86B3854D-59AA-432E-A9E0-3FAD255D13D8}" type="presOf" srcId="{FBA0968A-59E5-4DE2-8E33-C854103F149B}" destId="{F9A4B332-A88A-4167-ADAA-3BD2945C89C7}" srcOrd="0" destOrd="0" presId="urn:microsoft.com/office/officeart/2008/layout/AlternatingHexagons"/>
    <dgm:cxn modelId="{DD13FA71-AA00-4522-9552-728C4636BE58}" type="presOf" srcId="{B6C4EAF8-8802-4B78-AF6E-1BB4C95FD07B}" destId="{AE44A23E-AD58-4EA1-A082-50DA342E79AC}" srcOrd="0" destOrd="0" presId="urn:microsoft.com/office/officeart/2008/layout/AlternatingHexagons"/>
    <dgm:cxn modelId="{1035CED6-F3E0-48B5-B614-D26D1DBF1792}" type="presOf" srcId="{9A4F4578-11FB-43F4-9D79-B3BF7F2DC513}" destId="{3763744B-0A52-429A-BE7A-D8DCF43994A1}" srcOrd="0" destOrd="0" presId="urn:microsoft.com/office/officeart/2008/layout/AlternatingHexagons"/>
    <dgm:cxn modelId="{316540F8-5228-408B-8D92-262495E7DC28}" type="presOf" srcId="{6BF55045-9A92-4112-A8B9-005F6805481B}" destId="{E4E569C8-D264-421E-BB20-3B6063F9D95E}" srcOrd="0" destOrd="0" presId="urn:microsoft.com/office/officeart/2008/layout/AlternatingHexagons"/>
    <dgm:cxn modelId="{A166A901-02BD-471B-B757-7E7ABA267041}" type="presParOf" srcId="{6BBA820D-FCE5-4158-841E-39AEB8F3438E}" destId="{226E5ADC-93F9-4881-9216-601715454DB7}" srcOrd="0" destOrd="0" presId="urn:microsoft.com/office/officeart/2008/layout/AlternatingHexagons"/>
    <dgm:cxn modelId="{2EFE998B-DCE4-4A77-8A7C-3012A7751AB9}" type="presParOf" srcId="{226E5ADC-93F9-4881-9216-601715454DB7}" destId="{3DFB66CA-A046-4D75-A04E-68A4D97A508B}" srcOrd="0" destOrd="0" presId="urn:microsoft.com/office/officeart/2008/layout/AlternatingHexagons"/>
    <dgm:cxn modelId="{57A738C3-EE79-4DC7-BD16-6A1819E62B7E}" type="presParOf" srcId="{226E5ADC-93F9-4881-9216-601715454DB7}" destId="{3B17BF3E-BDBD-4358-B2BF-61BCFFD12225}" srcOrd="1" destOrd="0" presId="urn:microsoft.com/office/officeart/2008/layout/AlternatingHexagons"/>
    <dgm:cxn modelId="{43CEB68F-2986-41FD-A9B6-7A3747C7AA99}" type="presParOf" srcId="{226E5ADC-93F9-4881-9216-601715454DB7}" destId="{6541146E-9028-49A6-A70E-753CDE59AB90}" srcOrd="2" destOrd="0" presId="urn:microsoft.com/office/officeart/2008/layout/AlternatingHexagons"/>
    <dgm:cxn modelId="{037CC862-1ACD-4A6D-9107-A3FE5B183B11}" type="presParOf" srcId="{226E5ADC-93F9-4881-9216-601715454DB7}" destId="{2683ECF2-26A8-4B57-85FF-7605FBA25E33}" srcOrd="3" destOrd="0" presId="urn:microsoft.com/office/officeart/2008/layout/AlternatingHexagons"/>
    <dgm:cxn modelId="{2E1E8563-ECA4-4027-BE4E-D5956BB755B1}" type="presParOf" srcId="{226E5ADC-93F9-4881-9216-601715454DB7}" destId="{3763744B-0A52-429A-BE7A-D8DCF43994A1}" srcOrd="4" destOrd="0" presId="urn:microsoft.com/office/officeart/2008/layout/AlternatingHexagons"/>
    <dgm:cxn modelId="{3F1625E7-04DC-480F-B0AB-2493AFB3DCA1}" type="presParOf" srcId="{6BBA820D-FCE5-4158-841E-39AEB8F3438E}" destId="{6E81FC29-BF5E-46B4-80B3-3C3AA1CA23BD}" srcOrd="1" destOrd="0" presId="urn:microsoft.com/office/officeart/2008/layout/AlternatingHexagons"/>
    <dgm:cxn modelId="{B6EBB693-0F9B-405F-B8F6-E8B32761803F}" type="presParOf" srcId="{6BBA820D-FCE5-4158-841E-39AEB8F3438E}" destId="{17FDC35A-D6FC-42F0-A433-690EAEBF08CD}" srcOrd="2" destOrd="0" presId="urn:microsoft.com/office/officeart/2008/layout/AlternatingHexagons"/>
    <dgm:cxn modelId="{D4F3FF6C-6DEB-48A6-AD3B-4AABB30B287D}" type="presParOf" srcId="{17FDC35A-D6FC-42F0-A433-690EAEBF08CD}" destId="{F9A4B332-A88A-4167-ADAA-3BD2945C89C7}" srcOrd="0" destOrd="0" presId="urn:microsoft.com/office/officeart/2008/layout/AlternatingHexagons"/>
    <dgm:cxn modelId="{544BE875-AA3D-4853-82C8-B31C8497DAF9}" type="presParOf" srcId="{17FDC35A-D6FC-42F0-A433-690EAEBF08CD}" destId="{AEA43E87-B03F-4BE7-BA3C-06E801875D83}" srcOrd="1" destOrd="0" presId="urn:microsoft.com/office/officeart/2008/layout/AlternatingHexagons"/>
    <dgm:cxn modelId="{CC689EBA-F104-409A-ABF5-FF46293CECA9}" type="presParOf" srcId="{17FDC35A-D6FC-42F0-A433-690EAEBF08CD}" destId="{76C20BC4-13AE-493A-86C7-57700FE98635}" srcOrd="2" destOrd="0" presId="urn:microsoft.com/office/officeart/2008/layout/AlternatingHexagons"/>
    <dgm:cxn modelId="{A9AF8CAB-9CE2-4FA5-83EE-EF1A3BD35791}" type="presParOf" srcId="{17FDC35A-D6FC-42F0-A433-690EAEBF08CD}" destId="{565E1814-0EC7-4FF4-BC10-DB64D810FB23}" srcOrd="3" destOrd="0" presId="urn:microsoft.com/office/officeart/2008/layout/AlternatingHexagons"/>
    <dgm:cxn modelId="{46146AC1-5C97-4C19-B0C6-204479EB8DBD}" type="presParOf" srcId="{17FDC35A-D6FC-42F0-A433-690EAEBF08CD}" destId="{E4E569C8-D264-421E-BB20-3B6063F9D95E}" srcOrd="4" destOrd="0" presId="urn:microsoft.com/office/officeart/2008/layout/AlternatingHexagons"/>
    <dgm:cxn modelId="{54065BE9-2195-442A-A18D-FBB45D57AB95}" type="presParOf" srcId="{6BBA820D-FCE5-4158-841E-39AEB8F3438E}" destId="{FC1ED20C-BD1D-4AF3-BB1B-19B29615153A}" srcOrd="3" destOrd="0" presId="urn:microsoft.com/office/officeart/2008/layout/AlternatingHexagons"/>
    <dgm:cxn modelId="{9B9A2309-4433-4577-8818-10601C6DC526}" type="presParOf" srcId="{6BBA820D-FCE5-4158-841E-39AEB8F3438E}" destId="{F94DDB12-6ABA-4A9B-8FB3-ECEB37D9CB01}" srcOrd="4" destOrd="0" presId="urn:microsoft.com/office/officeart/2008/layout/AlternatingHexagons"/>
    <dgm:cxn modelId="{58AFF8B8-3B21-45CE-B540-6BFD8D70E2AF}" type="presParOf" srcId="{F94DDB12-6ABA-4A9B-8FB3-ECEB37D9CB01}" destId="{AE44A23E-AD58-4EA1-A082-50DA342E79AC}" srcOrd="0" destOrd="0" presId="urn:microsoft.com/office/officeart/2008/layout/AlternatingHexagons"/>
    <dgm:cxn modelId="{9F9A0775-3A00-437B-A824-A4339537923C}" type="presParOf" srcId="{F94DDB12-6ABA-4A9B-8FB3-ECEB37D9CB01}" destId="{DFBE56AB-5723-435E-9889-334E02D785E9}" srcOrd="1" destOrd="0" presId="urn:microsoft.com/office/officeart/2008/layout/AlternatingHexagons"/>
    <dgm:cxn modelId="{71DCCA77-7F04-4CF9-A765-421C681FA61D}" type="presParOf" srcId="{F94DDB12-6ABA-4A9B-8FB3-ECEB37D9CB01}" destId="{9B21C811-1DF8-4A6B-89E3-F18771FA97A6}" srcOrd="2" destOrd="0" presId="urn:microsoft.com/office/officeart/2008/layout/AlternatingHexagons"/>
    <dgm:cxn modelId="{CBAC6B7A-91EE-4687-8F29-027121BF7CCC}" type="presParOf" srcId="{F94DDB12-6ABA-4A9B-8FB3-ECEB37D9CB01}" destId="{79C001C8-5CAF-4178-ADF5-97D60BCB5D69}" srcOrd="3" destOrd="0" presId="urn:microsoft.com/office/officeart/2008/layout/AlternatingHexagons"/>
    <dgm:cxn modelId="{DCA99F8E-6158-49E9-88B1-72617F979500}" type="presParOf" srcId="{F94DDB12-6ABA-4A9B-8FB3-ECEB37D9CB01}" destId="{C6A85489-E1AB-4753-9BEC-1787758EA68F}" srcOrd="4" destOrd="0" presId="urn:microsoft.com/office/officeart/2008/layout/AlternatingHexagons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26D091-839F-4A6E-984D-66614BEA9BE6}" type="doc">
      <dgm:prSet loTypeId="urn:microsoft.com/office/officeart/2005/8/layout/hChevron3" loCatId="process" qsTypeId="urn:microsoft.com/office/officeart/2005/8/quickstyle/simple3" qsCatId="simple" csTypeId="urn:microsoft.com/office/officeart/2005/8/colors/colorful2" csCatId="colorful" phldr="1"/>
      <dgm:spPr/>
    </dgm:pt>
    <dgm:pt modelId="{87632B89-2E85-4034-9213-6AB7D79209D2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dirty="0">
              <a:latin typeface="華康中圓體" pitchFamily="49" charset="-120"/>
              <a:ea typeface="華康中圓體" pitchFamily="49" charset="-120"/>
            </a:rPr>
            <a:t>新創開發</a:t>
          </a:r>
        </a:p>
      </dgm:t>
    </dgm:pt>
    <dgm:pt modelId="{572421C4-B609-4994-A69B-1F08FBC0A3D9}" type="parTrans" cxnId="{D3E946EC-CACC-45C6-B2C5-38359B1BBD5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E6278BBA-6E07-4529-A01D-C47FC937891C}" type="sibTrans" cxnId="{D3E946EC-CACC-45C6-B2C5-38359B1BBD5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AA72F06F-594C-484A-987A-CB58C7F413BF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dirty="0">
              <a:latin typeface="華康中圓體" pitchFamily="49" charset="-120"/>
              <a:ea typeface="華康中圓體" pitchFamily="49" charset="-120"/>
            </a:rPr>
            <a:t>資源整合</a:t>
          </a:r>
        </a:p>
      </dgm:t>
    </dgm:pt>
    <dgm:pt modelId="{FEC1E7BD-EC33-4FBF-B751-307F5B022B57}" type="parTrans" cxnId="{C2EEF721-8134-4F6E-9907-7EA9F286275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6BAD59ED-DB5F-4080-8BE3-4BD2CC56FF50}" type="sibTrans" cxnId="{C2EEF721-8134-4F6E-9907-7EA9F286275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9BDFAFB7-067A-4C20-9C4C-8B79E87C8FEB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dirty="0">
              <a:latin typeface="華康中圓體" pitchFamily="49" charset="-120"/>
              <a:ea typeface="華康中圓體" pitchFamily="49" charset="-120"/>
            </a:rPr>
            <a:t>再生更新</a:t>
          </a:r>
        </a:p>
      </dgm:t>
    </dgm:pt>
    <dgm:pt modelId="{B9C0BEA5-6D3B-4B78-86C9-9BC573839105}" type="parTrans" cxnId="{78E3E767-C4B2-4026-B7A2-1F5E4F8E1EB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48169691-B8FB-45BA-A326-F33BCBDDD2CF}" type="sibTrans" cxnId="{78E3E767-C4B2-4026-B7A2-1F5E4F8E1EB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1AF04F40-FC2F-4F95-B286-7A91ADED4C92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dirty="0">
              <a:latin typeface="華康中圓體" pitchFamily="49" charset="-120"/>
              <a:ea typeface="華康中圓體" pitchFamily="49" charset="-120"/>
            </a:rPr>
            <a:t>社區治理</a:t>
          </a:r>
        </a:p>
      </dgm:t>
    </dgm:pt>
    <dgm:pt modelId="{741A13E6-7130-44DB-BE7E-A113FAA27D09}" type="parTrans" cxnId="{020EA0D6-030D-4B9F-B060-6E984C86697D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400"/>
        </a:p>
      </dgm:t>
    </dgm:pt>
    <dgm:pt modelId="{AA89EE32-094B-4757-BF68-6419EEAC5A6F}" type="sibTrans" cxnId="{020EA0D6-030D-4B9F-B060-6E984C86697D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400"/>
        </a:p>
      </dgm:t>
    </dgm:pt>
    <dgm:pt modelId="{6199AA7A-E0EF-4DB6-8BF5-3D2BBF9EA869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dirty="0">
              <a:latin typeface="華康中圓體" pitchFamily="49" charset="-120"/>
              <a:ea typeface="華康中圓體" pitchFamily="49" charset="-120"/>
            </a:rPr>
            <a:t>生活社服</a:t>
          </a:r>
        </a:p>
      </dgm:t>
    </dgm:pt>
    <dgm:pt modelId="{EF2BF501-246B-44C6-A166-8DEDAA2837FB}" type="parTrans" cxnId="{9A66F108-3AAB-465A-9967-7399ACF9EF78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400"/>
        </a:p>
      </dgm:t>
    </dgm:pt>
    <dgm:pt modelId="{954A9C00-68DC-457A-9716-368B90A8A04E}" type="sibTrans" cxnId="{9A66F108-3AAB-465A-9967-7399ACF9EF78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400"/>
        </a:p>
      </dgm:t>
    </dgm:pt>
    <dgm:pt modelId="{F93AA7A2-A823-4759-9E9A-5379C67A21E8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400" dirty="0">
              <a:latin typeface="華康中圓體" pitchFamily="49" charset="-120"/>
              <a:ea typeface="華康中圓體" pitchFamily="49" charset="-120"/>
            </a:rPr>
            <a:t>永續經營</a:t>
          </a:r>
        </a:p>
      </dgm:t>
    </dgm:pt>
    <dgm:pt modelId="{50F2CD86-6A0C-4652-9241-00D98B98FAC8}" type="parTrans" cxnId="{1B096E1F-FB24-4163-AAF3-465BDC194BC2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400"/>
        </a:p>
      </dgm:t>
    </dgm:pt>
    <dgm:pt modelId="{1241B854-E140-4240-9A37-FC5C20B0D6AF}" type="sibTrans" cxnId="{1B096E1F-FB24-4163-AAF3-465BDC194BC2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400"/>
        </a:p>
      </dgm:t>
    </dgm:pt>
    <dgm:pt modelId="{2DEF0D58-47AD-4EB3-B073-0703672DD10D}" type="pres">
      <dgm:prSet presAssocID="{3E26D091-839F-4A6E-984D-66614BEA9BE6}" presName="Name0" presStyleCnt="0">
        <dgm:presLayoutVars>
          <dgm:dir/>
          <dgm:resizeHandles val="exact"/>
        </dgm:presLayoutVars>
      </dgm:prSet>
      <dgm:spPr/>
    </dgm:pt>
    <dgm:pt modelId="{B37503CF-38AF-4C4D-87D7-852EA3771576}" type="pres">
      <dgm:prSet presAssocID="{87632B89-2E85-4034-9213-6AB7D79209D2}" presName="parTxOnly" presStyleLbl="node1" presStyleIdx="0" presStyleCnt="6" custScaleX="92410" custScaleY="115531">
        <dgm:presLayoutVars>
          <dgm:bulletEnabled val="1"/>
        </dgm:presLayoutVars>
      </dgm:prSet>
      <dgm:spPr/>
    </dgm:pt>
    <dgm:pt modelId="{412911AF-C1CC-45B8-B552-46459141FA62}" type="pres">
      <dgm:prSet presAssocID="{E6278BBA-6E07-4529-A01D-C47FC937891C}" presName="parSpace" presStyleCnt="0"/>
      <dgm:spPr/>
    </dgm:pt>
    <dgm:pt modelId="{C191FDC1-8076-458E-A362-97DD96DC8E83}" type="pres">
      <dgm:prSet presAssocID="{AA72F06F-594C-484A-987A-CB58C7F413BF}" presName="parTxOnly" presStyleLbl="node1" presStyleIdx="1" presStyleCnt="6" custScaleY="115531" custLinFactNeighborX="-3130">
        <dgm:presLayoutVars>
          <dgm:bulletEnabled val="1"/>
        </dgm:presLayoutVars>
      </dgm:prSet>
      <dgm:spPr/>
    </dgm:pt>
    <dgm:pt modelId="{0B596832-E6D8-4A1A-B537-963A5C289E2E}" type="pres">
      <dgm:prSet presAssocID="{6BAD59ED-DB5F-4080-8BE3-4BD2CC56FF50}" presName="parSpace" presStyleCnt="0"/>
      <dgm:spPr/>
    </dgm:pt>
    <dgm:pt modelId="{CD0B9308-0D19-4493-AEAD-6129CBFF0CD7}" type="pres">
      <dgm:prSet presAssocID="{9BDFAFB7-067A-4C20-9C4C-8B79E87C8FEB}" presName="parTxOnly" presStyleLbl="node1" presStyleIdx="2" presStyleCnt="6" custScaleY="115531" custLinFactNeighborX="-5171" custLinFactNeighborY="-572">
        <dgm:presLayoutVars>
          <dgm:bulletEnabled val="1"/>
        </dgm:presLayoutVars>
      </dgm:prSet>
      <dgm:spPr/>
    </dgm:pt>
    <dgm:pt modelId="{751CB7CE-69D1-4798-B889-3761172BCDD2}" type="pres">
      <dgm:prSet presAssocID="{48169691-B8FB-45BA-A326-F33BCBDDD2CF}" presName="parSpace" presStyleCnt="0"/>
      <dgm:spPr/>
    </dgm:pt>
    <dgm:pt modelId="{CB8EA9E3-A34A-436A-B0C2-CD1DEBD822D0}" type="pres">
      <dgm:prSet presAssocID="{1AF04F40-FC2F-4F95-B286-7A91ADED4C92}" presName="parTxOnly" presStyleLbl="node1" presStyleIdx="3" presStyleCnt="6" custScaleX="96229" custScaleY="115531" custLinFactNeighborX="-9390">
        <dgm:presLayoutVars>
          <dgm:bulletEnabled val="1"/>
        </dgm:presLayoutVars>
      </dgm:prSet>
      <dgm:spPr/>
    </dgm:pt>
    <dgm:pt modelId="{864C6E95-7AE7-4DF1-A977-D8F664A38043}" type="pres">
      <dgm:prSet presAssocID="{AA89EE32-094B-4757-BF68-6419EEAC5A6F}" presName="parSpace" presStyleCnt="0"/>
      <dgm:spPr/>
    </dgm:pt>
    <dgm:pt modelId="{3952CFBD-9445-44A9-B6A7-E4750701F5DD}" type="pres">
      <dgm:prSet presAssocID="{6199AA7A-E0EF-4DB6-8BF5-3D2BBF9EA869}" presName="parTxOnly" presStyleLbl="node1" presStyleIdx="4" presStyleCnt="6" custScaleY="115531" custLinFactNeighborX="2054">
        <dgm:presLayoutVars>
          <dgm:bulletEnabled val="1"/>
        </dgm:presLayoutVars>
      </dgm:prSet>
      <dgm:spPr/>
    </dgm:pt>
    <dgm:pt modelId="{BD693FAC-052A-426A-BEAC-E1AE4EE9E994}" type="pres">
      <dgm:prSet presAssocID="{954A9C00-68DC-457A-9716-368B90A8A04E}" presName="parSpace" presStyleCnt="0"/>
      <dgm:spPr/>
    </dgm:pt>
    <dgm:pt modelId="{771395B5-7A9A-4069-AFC5-F64ABE1D7725}" type="pres">
      <dgm:prSet presAssocID="{F93AA7A2-A823-4759-9E9A-5379C67A21E8}" presName="parTxOnly" presStyleLbl="node1" presStyleIdx="5" presStyleCnt="6" custScaleX="94220" custScaleY="115531" custLinFactNeighborX="14040">
        <dgm:presLayoutVars>
          <dgm:bulletEnabled val="1"/>
        </dgm:presLayoutVars>
      </dgm:prSet>
      <dgm:spPr/>
    </dgm:pt>
  </dgm:ptLst>
  <dgm:cxnLst>
    <dgm:cxn modelId="{9A66F108-3AAB-465A-9967-7399ACF9EF78}" srcId="{3E26D091-839F-4A6E-984D-66614BEA9BE6}" destId="{6199AA7A-E0EF-4DB6-8BF5-3D2BBF9EA869}" srcOrd="4" destOrd="0" parTransId="{EF2BF501-246B-44C6-A166-8DEDAA2837FB}" sibTransId="{954A9C00-68DC-457A-9716-368B90A8A04E}"/>
    <dgm:cxn modelId="{ADBC6B09-9B15-47D6-8938-048C4D334099}" type="presOf" srcId="{AA72F06F-594C-484A-987A-CB58C7F413BF}" destId="{C191FDC1-8076-458E-A362-97DD96DC8E83}" srcOrd="0" destOrd="0" presId="urn:microsoft.com/office/officeart/2005/8/layout/hChevron3"/>
    <dgm:cxn modelId="{A21EB71C-1F6D-4AF4-92DA-483EBA4FD3C5}" type="presOf" srcId="{87632B89-2E85-4034-9213-6AB7D79209D2}" destId="{B37503CF-38AF-4C4D-87D7-852EA3771576}" srcOrd="0" destOrd="0" presId="urn:microsoft.com/office/officeart/2005/8/layout/hChevron3"/>
    <dgm:cxn modelId="{1B096E1F-FB24-4163-AAF3-465BDC194BC2}" srcId="{3E26D091-839F-4A6E-984D-66614BEA9BE6}" destId="{F93AA7A2-A823-4759-9E9A-5379C67A21E8}" srcOrd="5" destOrd="0" parTransId="{50F2CD86-6A0C-4652-9241-00D98B98FAC8}" sibTransId="{1241B854-E140-4240-9A37-FC5C20B0D6AF}"/>
    <dgm:cxn modelId="{C2EEF721-8134-4F6E-9907-7EA9F2862753}" srcId="{3E26D091-839F-4A6E-984D-66614BEA9BE6}" destId="{AA72F06F-594C-484A-987A-CB58C7F413BF}" srcOrd="1" destOrd="0" parTransId="{FEC1E7BD-EC33-4FBF-B751-307F5B022B57}" sibTransId="{6BAD59ED-DB5F-4080-8BE3-4BD2CC56FF50}"/>
    <dgm:cxn modelId="{B0BDDA2E-CF07-45F0-B9FC-4D4FF50FE589}" type="presOf" srcId="{F93AA7A2-A823-4759-9E9A-5379C67A21E8}" destId="{771395B5-7A9A-4069-AFC5-F64ABE1D7725}" srcOrd="0" destOrd="0" presId="urn:microsoft.com/office/officeart/2005/8/layout/hChevron3"/>
    <dgm:cxn modelId="{D5971262-024E-432D-8C5A-B21365F650C4}" type="presOf" srcId="{9BDFAFB7-067A-4C20-9C4C-8B79E87C8FEB}" destId="{CD0B9308-0D19-4493-AEAD-6129CBFF0CD7}" srcOrd="0" destOrd="0" presId="urn:microsoft.com/office/officeart/2005/8/layout/hChevron3"/>
    <dgm:cxn modelId="{78E3E767-C4B2-4026-B7A2-1F5E4F8E1EB3}" srcId="{3E26D091-839F-4A6E-984D-66614BEA9BE6}" destId="{9BDFAFB7-067A-4C20-9C4C-8B79E87C8FEB}" srcOrd="2" destOrd="0" parTransId="{B9C0BEA5-6D3B-4B78-86C9-9BC573839105}" sibTransId="{48169691-B8FB-45BA-A326-F33BCBDDD2CF}"/>
    <dgm:cxn modelId="{FFA97F7E-6AD5-4251-8131-0E6C7DF2FE9C}" type="presOf" srcId="{6199AA7A-E0EF-4DB6-8BF5-3D2BBF9EA869}" destId="{3952CFBD-9445-44A9-B6A7-E4750701F5DD}" srcOrd="0" destOrd="0" presId="urn:microsoft.com/office/officeart/2005/8/layout/hChevron3"/>
    <dgm:cxn modelId="{57917D8C-0A18-4667-A86A-5871377F3CAE}" type="presOf" srcId="{1AF04F40-FC2F-4F95-B286-7A91ADED4C92}" destId="{CB8EA9E3-A34A-436A-B0C2-CD1DEBD822D0}" srcOrd="0" destOrd="0" presId="urn:microsoft.com/office/officeart/2005/8/layout/hChevron3"/>
    <dgm:cxn modelId="{020EA0D6-030D-4B9F-B060-6E984C86697D}" srcId="{3E26D091-839F-4A6E-984D-66614BEA9BE6}" destId="{1AF04F40-FC2F-4F95-B286-7A91ADED4C92}" srcOrd="3" destOrd="0" parTransId="{741A13E6-7130-44DB-BE7E-A113FAA27D09}" sibTransId="{AA89EE32-094B-4757-BF68-6419EEAC5A6F}"/>
    <dgm:cxn modelId="{3860EFE8-1EA9-4662-B96B-ADA4076C1634}" type="presOf" srcId="{3E26D091-839F-4A6E-984D-66614BEA9BE6}" destId="{2DEF0D58-47AD-4EB3-B073-0703672DD10D}" srcOrd="0" destOrd="0" presId="urn:microsoft.com/office/officeart/2005/8/layout/hChevron3"/>
    <dgm:cxn modelId="{D3E946EC-CACC-45C6-B2C5-38359B1BBD5F}" srcId="{3E26D091-839F-4A6E-984D-66614BEA9BE6}" destId="{87632B89-2E85-4034-9213-6AB7D79209D2}" srcOrd="0" destOrd="0" parTransId="{572421C4-B609-4994-A69B-1F08FBC0A3D9}" sibTransId="{E6278BBA-6E07-4529-A01D-C47FC937891C}"/>
    <dgm:cxn modelId="{9775952E-B8D5-4A1E-B23B-D1790C5DC404}" type="presParOf" srcId="{2DEF0D58-47AD-4EB3-B073-0703672DD10D}" destId="{B37503CF-38AF-4C4D-87D7-852EA3771576}" srcOrd="0" destOrd="0" presId="urn:microsoft.com/office/officeart/2005/8/layout/hChevron3"/>
    <dgm:cxn modelId="{2B280340-DE99-429C-8D94-0178B4AF12D6}" type="presParOf" srcId="{2DEF0D58-47AD-4EB3-B073-0703672DD10D}" destId="{412911AF-C1CC-45B8-B552-46459141FA62}" srcOrd="1" destOrd="0" presId="urn:microsoft.com/office/officeart/2005/8/layout/hChevron3"/>
    <dgm:cxn modelId="{061A9CA6-4080-4756-B444-30B9D3F93088}" type="presParOf" srcId="{2DEF0D58-47AD-4EB3-B073-0703672DD10D}" destId="{C191FDC1-8076-458E-A362-97DD96DC8E83}" srcOrd="2" destOrd="0" presId="urn:microsoft.com/office/officeart/2005/8/layout/hChevron3"/>
    <dgm:cxn modelId="{5FEC1A61-5F1F-4012-9835-1EF424FD86AE}" type="presParOf" srcId="{2DEF0D58-47AD-4EB3-B073-0703672DD10D}" destId="{0B596832-E6D8-4A1A-B537-963A5C289E2E}" srcOrd="3" destOrd="0" presId="urn:microsoft.com/office/officeart/2005/8/layout/hChevron3"/>
    <dgm:cxn modelId="{6845B2BC-93FB-4427-A2D6-E131434CB320}" type="presParOf" srcId="{2DEF0D58-47AD-4EB3-B073-0703672DD10D}" destId="{CD0B9308-0D19-4493-AEAD-6129CBFF0CD7}" srcOrd="4" destOrd="0" presId="urn:microsoft.com/office/officeart/2005/8/layout/hChevron3"/>
    <dgm:cxn modelId="{F922DE3C-6403-4622-AAC7-A275F472AEFB}" type="presParOf" srcId="{2DEF0D58-47AD-4EB3-B073-0703672DD10D}" destId="{751CB7CE-69D1-4798-B889-3761172BCDD2}" srcOrd="5" destOrd="0" presId="urn:microsoft.com/office/officeart/2005/8/layout/hChevron3"/>
    <dgm:cxn modelId="{341141B8-B60B-4BB4-8708-7BD37D790D12}" type="presParOf" srcId="{2DEF0D58-47AD-4EB3-B073-0703672DD10D}" destId="{CB8EA9E3-A34A-436A-B0C2-CD1DEBD822D0}" srcOrd="6" destOrd="0" presId="urn:microsoft.com/office/officeart/2005/8/layout/hChevron3"/>
    <dgm:cxn modelId="{37EEFC7D-6103-4C92-B0B4-B77D331F8F10}" type="presParOf" srcId="{2DEF0D58-47AD-4EB3-B073-0703672DD10D}" destId="{864C6E95-7AE7-4DF1-A977-D8F664A38043}" srcOrd="7" destOrd="0" presId="urn:microsoft.com/office/officeart/2005/8/layout/hChevron3"/>
    <dgm:cxn modelId="{65B8113D-2701-4238-B43E-56E951F4F784}" type="presParOf" srcId="{2DEF0D58-47AD-4EB3-B073-0703672DD10D}" destId="{3952CFBD-9445-44A9-B6A7-E4750701F5DD}" srcOrd="8" destOrd="0" presId="urn:microsoft.com/office/officeart/2005/8/layout/hChevron3"/>
    <dgm:cxn modelId="{2C96BA3B-3923-4856-90D5-D80EC289D107}" type="presParOf" srcId="{2DEF0D58-47AD-4EB3-B073-0703672DD10D}" destId="{BD693FAC-052A-426A-BEAC-E1AE4EE9E994}" srcOrd="9" destOrd="0" presId="urn:microsoft.com/office/officeart/2005/8/layout/hChevron3"/>
    <dgm:cxn modelId="{4FB58192-0121-4381-BAD8-9FFF965EB0CC}" type="presParOf" srcId="{2DEF0D58-47AD-4EB3-B073-0703672DD10D}" destId="{771395B5-7A9A-4069-AFC5-F64ABE1D7725}" srcOrd="10" destOrd="0" presId="urn:microsoft.com/office/officeart/2005/8/layout/hChevron3"/>
  </dgm:cxnLst>
  <dgm:bg>
    <a:noFill/>
    <a:effectLst>
      <a:outerShdw blurRad="50800" dist="38100" dir="2700000" algn="tl" rotWithShape="0">
        <a:srgbClr val="FF0000">
          <a:alpha val="4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06650F-B6D9-4015-BE04-433CF5BA5737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37962D6-BD08-478D-BDB9-1C81F7C40444}">
      <dgm:prSet phldrT="[文字]" custT="1"/>
      <dgm:spPr>
        <a:solidFill>
          <a:srgbClr val="66FF66"/>
        </a:solidFill>
        <a:ln>
          <a:solidFill>
            <a:srgbClr val="FFFF00"/>
          </a:solidFill>
        </a:ln>
      </dgm:spPr>
      <dgm:t>
        <a:bodyPr lIns="0" tIns="0" rIns="0" bIns="0"/>
        <a:lstStyle/>
        <a:p>
          <a:r>
            <a:rPr lang="zh-TW" altLang="en-US" sz="14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rPr>
            <a:t>永續經營</a:t>
          </a:r>
        </a:p>
      </dgm:t>
    </dgm:pt>
    <dgm:pt modelId="{A1077D63-F8A0-4EC4-A96D-E006AE75C1B1}" type="parTrans" cxnId="{8FACA2A3-C6E9-42A2-BD33-11B1554AF496}">
      <dgm:prSet/>
      <dgm:spPr/>
      <dgm:t>
        <a:bodyPr/>
        <a:lstStyle/>
        <a:p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877A14C2-120A-454F-AD90-CA3152EAF8BA}" type="sibTrans" cxnId="{8FACA2A3-C6E9-42A2-BD33-11B1554AF496}">
      <dgm:prSet/>
      <dgm:spPr/>
      <dgm:t>
        <a:bodyPr/>
        <a:lstStyle/>
        <a:p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020C502C-254F-4321-AEAD-08F869D39D77}">
      <dgm:prSet phldrT="[文字]" custT="1"/>
      <dgm:spPr>
        <a:solidFill>
          <a:srgbClr val="FF00FF"/>
        </a:solidFill>
      </dgm:spPr>
      <dgm:t>
        <a:bodyPr lIns="0" tIns="0" rIns="0" bIns="0"/>
        <a:lstStyle/>
        <a:p>
          <a:r>
            <a:rPr lang="zh-TW" altLang="en-US" sz="1400" dirty="0">
              <a:latin typeface="華康中圓體" pitchFamily="49" charset="-120"/>
              <a:ea typeface="華康中圓體" pitchFamily="49" charset="-120"/>
            </a:rPr>
            <a:t>共生園區</a:t>
          </a:r>
        </a:p>
      </dgm:t>
    </dgm:pt>
    <dgm:pt modelId="{F98DF92D-5B41-4EA6-9A9B-519456AA994F}" type="parTrans" cxnId="{EC57DE78-7A32-4C81-B9EC-650424418678}">
      <dgm:prSet/>
      <dgm:spPr/>
      <dgm:t>
        <a:bodyPr/>
        <a:lstStyle/>
        <a:p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A661FAFB-F89C-4798-8327-1DF3FFEEBCF0}" type="sibTrans" cxnId="{EC57DE78-7A32-4C81-B9EC-650424418678}">
      <dgm:prSet/>
      <dgm:spPr/>
      <dgm:t>
        <a:bodyPr/>
        <a:lstStyle/>
        <a:p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14310247-336B-4CC1-9EFF-08D9981E8776}">
      <dgm:prSet phldrT="[文字]" custT="1"/>
      <dgm:spPr>
        <a:solidFill>
          <a:srgbClr val="008000"/>
        </a:solidFill>
      </dgm:spPr>
      <dgm:t>
        <a:bodyPr lIns="0" tIns="0" rIns="0" bIns="0"/>
        <a:lstStyle/>
        <a:p>
          <a:r>
            <a:rPr lang="zh-TW" altLang="en-US" sz="1400" dirty="0">
              <a:latin typeface="華康中圓體" pitchFamily="49" charset="-120"/>
              <a:ea typeface="華康中圓體" pitchFamily="49" charset="-120"/>
            </a:rPr>
            <a:t>生活社區</a:t>
          </a:r>
        </a:p>
      </dgm:t>
    </dgm:pt>
    <dgm:pt modelId="{180A305B-5008-48E9-BF9D-AFA1B3A7F977}" type="parTrans" cxnId="{A4788A44-A641-4504-AD7B-26712B227A71}">
      <dgm:prSet/>
      <dgm:spPr/>
      <dgm:t>
        <a:bodyPr/>
        <a:lstStyle/>
        <a:p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873D4780-4F8E-4CE4-8089-C6E2D4AE6462}" type="sibTrans" cxnId="{A4788A44-A641-4504-AD7B-26712B227A71}">
      <dgm:prSet/>
      <dgm:spPr/>
      <dgm:t>
        <a:bodyPr/>
        <a:lstStyle/>
        <a:p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3F39AA0E-FEB1-4FDE-9D2D-8787CC607A67}">
      <dgm:prSet phldrT="[文字]" custT="1"/>
      <dgm:spPr>
        <a:solidFill>
          <a:srgbClr val="FFFF00"/>
        </a:solidFill>
      </dgm:spPr>
      <dgm:t>
        <a:bodyPr lIns="0" tIns="0" rIns="0" bIns="0" anchor="t" anchorCtr="0"/>
        <a:lstStyle/>
        <a:p>
          <a:r>
            <a:rPr lang="zh-TW" altLang="en-US" sz="1200" dirty="0">
              <a:solidFill>
                <a:schemeClr val="tx1"/>
              </a:solidFill>
              <a:latin typeface="華康中圓體" pitchFamily="49" charset="-120"/>
              <a:ea typeface="華康中圓體" pitchFamily="49" charset="-120"/>
            </a:rPr>
            <a:t>都市更新</a:t>
          </a:r>
        </a:p>
      </dgm:t>
    </dgm:pt>
    <dgm:pt modelId="{CAB708DA-01BB-4B85-AB22-6AA75E022554}" type="parTrans" cxnId="{0CCA9CB3-E6C5-4F2C-8165-C7BCC039B751}">
      <dgm:prSet/>
      <dgm:spPr/>
      <dgm:t>
        <a:bodyPr/>
        <a:lstStyle/>
        <a:p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F0DF0802-05DD-4654-B648-5944044E8D16}" type="sibTrans" cxnId="{0CCA9CB3-E6C5-4F2C-8165-C7BCC039B751}">
      <dgm:prSet/>
      <dgm:spPr/>
      <dgm:t>
        <a:bodyPr/>
        <a:lstStyle/>
        <a:p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0588AE24-5088-42FB-9CC6-9937AC629B9C}">
      <dgm:prSet phldrT="[文字]" custT="1"/>
      <dgm:spPr>
        <a:solidFill>
          <a:srgbClr val="0000FF"/>
        </a:solidFill>
      </dgm:spPr>
      <dgm:t>
        <a:bodyPr lIns="0" tIns="0" rIns="0" bIns="0"/>
        <a:lstStyle/>
        <a:p>
          <a:r>
            <a:rPr lang="zh-TW" altLang="en-US" sz="1400" dirty="0">
              <a:latin typeface="華康中圓體" pitchFamily="49" charset="-120"/>
              <a:ea typeface="華康中圓體" pitchFamily="49" charset="-120"/>
            </a:rPr>
            <a:t>集約改造</a:t>
          </a:r>
        </a:p>
      </dgm:t>
    </dgm:pt>
    <dgm:pt modelId="{EE14A566-C5D9-4260-903F-3F1D711F14F6}" type="parTrans" cxnId="{969DDED4-9ECC-4095-B50D-6C80BA634DBB}">
      <dgm:prSet/>
      <dgm:spPr/>
      <dgm:t>
        <a:bodyPr/>
        <a:lstStyle/>
        <a:p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3FBE5AF7-2537-4863-A697-39BC07E61D11}" type="sibTrans" cxnId="{969DDED4-9ECC-4095-B50D-6C80BA634DBB}">
      <dgm:prSet/>
      <dgm:spPr/>
      <dgm:t>
        <a:bodyPr/>
        <a:lstStyle/>
        <a:p>
          <a:endParaRPr lang="zh-TW" altLang="en-US" sz="1400">
            <a:latin typeface="華康中圓體" pitchFamily="49" charset="-120"/>
            <a:ea typeface="華康中圓體" pitchFamily="49" charset="-120"/>
          </a:endParaRPr>
        </a:p>
      </dgm:t>
    </dgm:pt>
    <dgm:pt modelId="{E0B2CB5F-497B-4F62-A015-95F25240FB3E}" type="pres">
      <dgm:prSet presAssocID="{FA06650F-B6D9-4015-BE04-433CF5BA5737}" presName="Name0" presStyleCnt="0">
        <dgm:presLayoutVars>
          <dgm:chMax val="7"/>
          <dgm:resizeHandles val="exact"/>
        </dgm:presLayoutVars>
      </dgm:prSet>
      <dgm:spPr/>
    </dgm:pt>
    <dgm:pt modelId="{BB15D197-170D-415F-BEF4-E089587E6AB6}" type="pres">
      <dgm:prSet presAssocID="{FA06650F-B6D9-4015-BE04-433CF5BA5737}" presName="comp1" presStyleCnt="0"/>
      <dgm:spPr/>
    </dgm:pt>
    <dgm:pt modelId="{EE01655A-9EAB-4DC8-A2BC-59645FDD236E}" type="pres">
      <dgm:prSet presAssocID="{FA06650F-B6D9-4015-BE04-433CF5BA5737}" presName="circle1" presStyleLbl="node1" presStyleIdx="0" presStyleCnt="5" custLinFactNeighborX="24" custLinFactNeighborY="0"/>
      <dgm:spPr/>
    </dgm:pt>
    <dgm:pt modelId="{E3D06623-1B00-424D-BAEC-3FA329381D28}" type="pres">
      <dgm:prSet presAssocID="{FA06650F-B6D9-4015-BE04-433CF5BA5737}" presName="c1text" presStyleLbl="node1" presStyleIdx="0" presStyleCnt="5">
        <dgm:presLayoutVars>
          <dgm:bulletEnabled val="1"/>
        </dgm:presLayoutVars>
      </dgm:prSet>
      <dgm:spPr/>
    </dgm:pt>
    <dgm:pt modelId="{BDD5EADF-AF70-4A03-8B58-1A0F03A8B217}" type="pres">
      <dgm:prSet presAssocID="{FA06650F-B6D9-4015-BE04-433CF5BA5737}" presName="comp2" presStyleCnt="0"/>
      <dgm:spPr/>
    </dgm:pt>
    <dgm:pt modelId="{D91B9DFB-F054-4C89-AB5E-C5D7A7B7B681}" type="pres">
      <dgm:prSet presAssocID="{FA06650F-B6D9-4015-BE04-433CF5BA5737}" presName="circle2" presStyleLbl="node1" presStyleIdx="1" presStyleCnt="5"/>
      <dgm:spPr/>
    </dgm:pt>
    <dgm:pt modelId="{E8B6EFFF-5BCE-4170-8C6E-625029699C7F}" type="pres">
      <dgm:prSet presAssocID="{FA06650F-B6D9-4015-BE04-433CF5BA5737}" presName="c2text" presStyleLbl="node1" presStyleIdx="1" presStyleCnt="5">
        <dgm:presLayoutVars>
          <dgm:bulletEnabled val="1"/>
        </dgm:presLayoutVars>
      </dgm:prSet>
      <dgm:spPr/>
    </dgm:pt>
    <dgm:pt modelId="{ED5CAB26-E8F2-4B51-A5A5-ACC56D540717}" type="pres">
      <dgm:prSet presAssocID="{FA06650F-B6D9-4015-BE04-433CF5BA5737}" presName="comp3" presStyleCnt="0"/>
      <dgm:spPr/>
    </dgm:pt>
    <dgm:pt modelId="{A116EF5A-FB7E-438C-A31A-D95872EED861}" type="pres">
      <dgm:prSet presAssocID="{FA06650F-B6D9-4015-BE04-433CF5BA5737}" presName="circle3" presStyleLbl="node1" presStyleIdx="2" presStyleCnt="5"/>
      <dgm:spPr/>
    </dgm:pt>
    <dgm:pt modelId="{6FCFBC48-7619-49F1-9597-7E546D97F990}" type="pres">
      <dgm:prSet presAssocID="{FA06650F-B6D9-4015-BE04-433CF5BA5737}" presName="c3text" presStyleLbl="node1" presStyleIdx="2" presStyleCnt="5">
        <dgm:presLayoutVars>
          <dgm:bulletEnabled val="1"/>
        </dgm:presLayoutVars>
      </dgm:prSet>
      <dgm:spPr/>
    </dgm:pt>
    <dgm:pt modelId="{1F9FEBB0-C021-4613-876C-CDD1F4E475D1}" type="pres">
      <dgm:prSet presAssocID="{FA06650F-B6D9-4015-BE04-433CF5BA5737}" presName="comp4" presStyleCnt="0"/>
      <dgm:spPr/>
    </dgm:pt>
    <dgm:pt modelId="{64350B24-9039-45C8-B556-15E511FA1BB8}" type="pres">
      <dgm:prSet presAssocID="{FA06650F-B6D9-4015-BE04-433CF5BA5737}" presName="circle4" presStyleLbl="node1" presStyleIdx="3" presStyleCnt="5"/>
      <dgm:spPr/>
    </dgm:pt>
    <dgm:pt modelId="{96910A73-53DB-4451-B9AD-ECA00D343811}" type="pres">
      <dgm:prSet presAssocID="{FA06650F-B6D9-4015-BE04-433CF5BA5737}" presName="c4text" presStyleLbl="node1" presStyleIdx="3" presStyleCnt="5">
        <dgm:presLayoutVars>
          <dgm:bulletEnabled val="1"/>
        </dgm:presLayoutVars>
      </dgm:prSet>
      <dgm:spPr/>
    </dgm:pt>
    <dgm:pt modelId="{6DE876A9-3C8E-4988-B8C3-E2190F7DFA32}" type="pres">
      <dgm:prSet presAssocID="{FA06650F-B6D9-4015-BE04-433CF5BA5737}" presName="comp5" presStyleCnt="0"/>
      <dgm:spPr/>
    </dgm:pt>
    <dgm:pt modelId="{4CCB42A7-6644-4E4A-A4F3-EAFE78F611BB}" type="pres">
      <dgm:prSet presAssocID="{FA06650F-B6D9-4015-BE04-433CF5BA5737}" presName="circle5" presStyleLbl="node1" presStyleIdx="4" presStyleCnt="5"/>
      <dgm:spPr/>
    </dgm:pt>
    <dgm:pt modelId="{7075DACD-5090-46DD-976F-765355FF9B46}" type="pres">
      <dgm:prSet presAssocID="{FA06650F-B6D9-4015-BE04-433CF5BA5737}" presName="c5text" presStyleLbl="node1" presStyleIdx="4" presStyleCnt="5">
        <dgm:presLayoutVars>
          <dgm:bulletEnabled val="1"/>
        </dgm:presLayoutVars>
      </dgm:prSet>
      <dgm:spPr/>
    </dgm:pt>
  </dgm:ptLst>
  <dgm:cxnLst>
    <dgm:cxn modelId="{F171EF0D-63E9-4EC4-95EB-5912F533F9D5}" type="presOf" srcId="{FA06650F-B6D9-4015-BE04-433CF5BA5737}" destId="{E0B2CB5F-497B-4F62-A015-95F25240FB3E}" srcOrd="0" destOrd="0" presId="urn:microsoft.com/office/officeart/2005/8/layout/venn2"/>
    <dgm:cxn modelId="{A4788A44-A641-4504-AD7B-26712B227A71}" srcId="{FA06650F-B6D9-4015-BE04-433CF5BA5737}" destId="{14310247-336B-4CC1-9EFF-08D9981E8776}" srcOrd="2" destOrd="0" parTransId="{180A305B-5008-48E9-BF9D-AFA1B3A7F977}" sibTransId="{873D4780-4F8E-4CE4-8089-C6E2D4AE6462}"/>
    <dgm:cxn modelId="{ADB3036A-6B65-46A6-8662-A4295BA5F989}" type="presOf" srcId="{020C502C-254F-4321-AEAD-08F869D39D77}" destId="{E8B6EFFF-5BCE-4170-8C6E-625029699C7F}" srcOrd="1" destOrd="0" presId="urn:microsoft.com/office/officeart/2005/8/layout/venn2"/>
    <dgm:cxn modelId="{F3424254-75ED-4965-9CFA-F8E51A3637D8}" type="presOf" srcId="{0588AE24-5088-42FB-9CC6-9937AC629B9C}" destId="{96910A73-53DB-4451-B9AD-ECA00D343811}" srcOrd="1" destOrd="0" presId="urn:microsoft.com/office/officeart/2005/8/layout/venn2"/>
    <dgm:cxn modelId="{EC57DE78-7A32-4C81-B9EC-650424418678}" srcId="{FA06650F-B6D9-4015-BE04-433CF5BA5737}" destId="{020C502C-254F-4321-AEAD-08F869D39D77}" srcOrd="1" destOrd="0" parTransId="{F98DF92D-5B41-4EA6-9A9B-519456AA994F}" sibTransId="{A661FAFB-F89C-4798-8327-1DF3FFEEBCF0}"/>
    <dgm:cxn modelId="{8FACA2A3-C6E9-42A2-BD33-11B1554AF496}" srcId="{FA06650F-B6D9-4015-BE04-433CF5BA5737}" destId="{337962D6-BD08-478D-BDB9-1C81F7C40444}" srcOrd="0" destOrd="0" parTransId="{A1077D63-F8A0-4EC4-A96D-E006AE75C1B1}" sibTransId="{877A14C2-120A-454F-AD90-CA3152EAF8BA}"/>
    <dgm:cxn modelId="{0CCA9CB3-E6C5-4F2C-8165-C7BCC039B751}" srcId="{FA06650F-B6D9-4015-BE04-433CF5BA5737}" destId="{3F39AA0E-FEB1-4FDE-9D2D-8787CC607A67}" srcOrd="4" destOrd="0" parTransId="{CAB708DA-01BB-4B85-AB22-6AA75E022554}" sibTransId="{F0DF0802-05DD-4654-B648-5944044E8D16}"/>
    <dgm:cxn modelId="{0CB6D9C7-BE65-4572-A86A-F700785C89B4}" type="presOf" srcId="{020C502C-254F-4321-AEAD-08F869D39D77}" destId="{D91B9DFB-F054-4C89-AB5E-C5D7A7B7B681}" srcOrd="0" destOrd="0" presId="urn:microsoft.com/office/officeart/2005/8/layout/venn2"/>
    <dgm:cxn modelId="{969DDED4-9ECC-4095-B50D-6C80BA634DBB}" srcId="{FA06650F-B6D9-4015-BE04-433CF5BA5737}" destId="{0588AE24-5088-42FB-9CC6-9937AC629B9C}" srcOrd="3" destOrd="0" parTransId="{EE14A566-C5D9-4260-903F-3F1D711F14F6}" sibTransId="{3FBE5AF7-2537-4863-A697-39BC07E61D11}"/>
    <dgm:cxn modelId="{EC7352D7-6C21-420A-B6C9-495FEEE31C45}" type="presOf" srcId="{337962D6-BD08-478D-BDB9-1C81F7C40444}" destId="{EE01655A-9EAB-4DC8-A2BC-59645FDD236E}" srcOrd="0" destOrd="0" presId="urn:microsoft.com/office/officeart/2005/8/layout/venn2"/>
    <dgm:cxn modelId="{A27D0FD9-6A18-4B53-B65B-892501EAD388}" type="presOf" srcId="{3F39AA0E-FEB1-4FDE-9D2D-8787CC607A67}" destId="{4CCB42A7-6644-4E4A-A4F3-EAFE78F611BB}" srcOrd="0" destOrd="0" presId="urn:microsoft.com/office/officeart/2005/8/layout/venn2"/>
    <dgm:cxn modelId="{B3E020F3-2B59-4410-A1C5-E89D80476254}" type="presOf" srcId="{337962D6-BD08-478D-BDB9-1C81F7C40444}" destId="{E3D06623-1B00-424D-BAEC-3FA329381D28}" srcOrd="1" destOrd="0" presId="urn:microsoft.com/office/officeart/2005/8/layout/venn2"/>
    <dgm:cxn modelId="{558517F8-5303-4B2E-A828-CE0EE3A88BB1}" type="presOf" srcId="{14310247-336B-4CC1-9EFF-08D9981E8776}" destId="{6FCFBC48-7619-49F1-9597-7E546D97F990}" srcOrd="1" destOrd="0" presId="urn:microsoft.com/office/officeart/2005/8/layout/venn2"/>
    <dgm:cxn modelId="{B25B3BFA-08F5-428F-8572-6E604080596E}" type="presOf" srcId="{3F39AA0E-FEB1-4FDE-9D2D-8787CC607A67}" destId="{7075DACD-5090-46DD-976F-765355FF9B46}" srcOrd="1" destOrd="0" presId="urn:microsoft.com/office/officeart/2005/8/layout/venn2"/>
    <dgm:cxn modelId="{B7D410FE-F607-4CFC-A736-974E5AC775F0}" type="presOf" srcId="{0588AE24-5088-42FB-9CC6-9937AC629B9C}" destId="{64350B24-9039-45C8-B556-15E511FA1BB8}" srcOrd="0" destOrd="0" presId="urn:microsoft.com/office/officeart/2005/8/layout/venn2"/>
    <dgm:cxn modelId="{D45BABFE-762D-40C6-88F7-0EC42F72C217}" type="presOf" srcId="{14310247-336B-4CC1-9EFF-08D9981E8776}" destId="{A116EF5A-FB7E-438C-A31A-D95872EED861}" srcOrd="0" destOrd="0" presId="urn:microsoft.com/office/officeart/2005/8/layout/venn2"/>
    <dgm:cxn modelId="{F9D65DCF-0F1D-4CDB-9624-7244A357E60E}" type="presParOf" srcId="{E0B2CB5F-497B-4F62-A015-95F25240FB3E}" destId="{BB15D197-170D-415F-BEF4-E089587E6AB6}" srcOrd="0" destOrd="0" presId="urn:microsoft.com/office/officeart/2005/8/layout/venn2"/>
    <dgm:cxn modelId="{0E266949-FADA-4763-9EDD-1E733F3CA9F8}" type="presParOf" srcId="{BB15D197-170D-415F-BEF4-E089587E6AB6}" destId="{EE01655A-9EAB-4DC8-A2BC-59645FDD236E}" srcOrd="0" destOrd="0" presId="urn:microsoft.com/office/officeart/2005/8/layout/venn2"/>
    <dgm:cxn modelId="{BE12CEE1-5EFE-413D-8014-AFAE430981B7}" type="presParOf" srcId="{BB15D197-170D-415F-BEF4-E089587E6AB6}" destId="{E3D06623-1B00-424D-BAEC-3FA329381D28}" srcOrd="1" destOrd="0" presId="urn:microsoft.com/office/officeart/2005/8/layout/venn2"/>
    <dgm:cxn modelId="{1F4C28B5-16EE-4FC9-B711-6B9A95686A63}" type="presParOf" srcId="{E0B2CB5F-497B-4F62-A015-95F25240FB3E}" destId="{BDD5EADF-AF70-4A03-8B58-1A0F03A8B217}" srcOrd="1" destOrd="0" presId="urn:microsoft.com/office/officeart/2005/8/layout/venn2"/>
    <dgm:cxn modelId="{2E265656-BAA5-498D-B8E7-148D52C530D0}" type="presParOf" srcId="{BDD5EADF-AF70-4A03-8B58-1A0F03A8B217}" destId="{D91B9DFB-F054-4C89-AB5E-C5D7A7B7B681}" srcOrd="0" destOrd="0" presId="urn:microsoft.com/office/officeart/2005/8/layout/venn2"/>
    <dgm:cxn modelId="{190A22CA-1853-46FC-B574-7DF3D7AED4DB}" type="presParOf" srcId="{BDD5EADF-AF70-4A03-8B58-1A0F03A8B217}" destId="{E8B6EFFF-5BCE-4170-8C6E-625029699C7F}" srcOrd="1" destOrd="0" presId="urn:microsoft.com/office/officeart/2005/8/layout/venn2"/>
    <dgm:cxn modelId="{A5D5D1C9-B042-49DB-8F0A-1A7B44985D1D}" type="presParOf" srcId="{E0B2CB5F-497B-4F62-A015-95F25240FB3E}" destId="{ED5CAB26-E8F2-4B51-A5A5-ACC56D540717}" srcOrd="2" destOrd="0" presId="urn:microsoft.com/office/officeart/2005/8/layout/venn2"/>
    <dgm:cxn modelId="{2B49CF9F-B50B-4F5C-A824-7036688C0351}" type="presParOf" srcId="{ED5CAB26-E8F2-4B51-A5A5-ACC56D540717}" destId="{A116EF5A-FB7E-438C-A31A-D95872EED861}" srcOrd="0" destOrd="0" presId="urn:microsoft.com/office/officeart/2005/8/layout/venn2"/>
    <dgm:cxn modelId="{9F15592D-8329-4F5E-831D-E407CA64832C}" type="presParOf" srcId="{ED5CAB26-E8F2-4B51-A5A5-ACC56D540717}" destId="{6FCFBC48-7619-49F1-9597-7E546D97F990}" srcOrd="1" destOrd="0" presId="urn:microsoft.com/office/officeart/2005/8/layout/venn2"/>
    <dgm:cxn modelId="{0195F953-6D39-471C-8486-CA3B73B702C4}" type="presParOf" srcId="{E0B2CB5F-497B-4F62-A015-95F25240FB3E}" destId="{1F9FEBB0-C021-4613-876C-CDD1F4E475D1}" srcOrd="3" destOrd="0" presId="urn:microsoft.com/office/officeart/2005/8/layout/venn2"/>
    <dgm:cxn modelId="{6F4A0AB0-204D-4E09-A5B7-DEB2D7286479}" type="presParOf" srcId="{1F9FEBB0-C021-4613-876C-CDD1F4E475D1}" destId="{64350B24-9039-45C8-B556-15E511FA1BB8}" srcOrd="0" destOrd="0" presId="urn:microsoft.com/office/officeart/2005/8/layout/venn2"/>
    <dgm:cxn modelId="{00D4814B-7FA5-402F-AE50-15E5F3B1A147}" type="presParOf" srcId="{1F9FEBB0-C021-4613-876C-CDD1F4E475D1}" destId="{96910A73-53DB-4451-B9AD-ECA00D343811}" srcOrd="1" destOrd="0" presId="urn:microsoft.com/office/officeart/2005/8/layout/venn2"/>
    <dgm:cxn modelId="{42868D2B-1B03-4470-AD79-1CDA16D96DF6}" type="presParOf" srcId="{E0B2CB5F-497B-4F62-A015-95F25240FB3E}" destId="{6DE876A9-3C8E-4988-B8C3-E2190F7DFA32}" srcOrd="4" destOrd="0" presId="urn:microsoft.com/office/officeart/2005/8/layout/venn2"/>
    <dgm:cxn modelId="{B32E8677-0E0E-437A-A044-E7F96B5EA7D5}" type="presParOf" srcId="{6DE876A9-3C8E-4988-B8C3-E2190F7DFA32}" destId="{4CCB42A7-6644-4E4A-A4F3-EAFE78F611BB}" srcOrd="0" destOrd="0" presId="urn:microsoft.com/office/officeart/2005/8/layout/venn2"/>
    <dgm:cxn modelId="{A8062924-023B-4A0F-B418-9851F6988AC3}" type="presParOf" srcId="{6DE876A9-3C8E-4988-B8C3-E2190F7DFA32}" destId="{7075DACD-5090-46DD-976F-765355FF9B4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519275-C866-40B6-8465-80745D197E2A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416C932A-5C98-4F91-9441-AC6DE881D9CC}">
      <dgm:prSet phldrT="[文字]"/>
      <dgm:spPr/>
      <dgm:t>
        <a:bodyPr/>
        <a:lstStyle/>
        <a:p>
          <a:r>
            <a: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rPr>
            <a:t>宜居社區</a:t>
          </a:r>
        </a:p>
      </dgm:t>
    </dgm:pt>
    <dgm:pt modelId="{240DFB85-63F8-469F-9645-C66597812926}" type="parTrans" cxnId="{7B187C14-11B0-4670-B48F-634E597FDEE4}">
      <dgm:prSet/>
      <dgm:spPr/>
      <dgm:t>
        <a:bodyPr/>
        <a:lstStyle/>
        <a:p>
          <a:endParaRPr lang="zh-TW" altLang="en-US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9A4F4578-11FB-43F4-9D79-B3BF7F2DC513}" type="sibTrans" cxnId="{7B187C14-11B0-4670-B48F-634E597FDEE4}">
      <dgm:prSet custT="1"/>
      <dgm:spPr/>
      <dgm:t>
        <a:bodyPr/>
        <a:lstStyle/>
        <a:p>
          <a:r>
            <a:rPr lang="zh-TW" altLang="en-US" sz="1100" dirty="0">
              <a:latin typeface="華康中圓體" panose="020F0509000000000000" pitchFamily="49" charset="-120"/>
              <a:ea typeface="華康中圓體" panose="020F0509000000000000" pitchFamily="49" charset="-120"/>
            </a:rPr>
            <a:t>生活服務</a:t>
          </a:r>
        </a:p>
      </dgm:t>
    </dgm:pt>
    <dgm:pt modelId="{FBA0968A-59E5-4DE2-8E33-C854103F149B}">
      <dgm:prSet phldrT="[文字]"/>
      <dgm:spPr/>
      <dgm:t>
        <a:bodyPr/>
        <a:lstStyle/>
        <a:p>
          <a:r>
            <a: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rPr>
            <a:t>創生利民</a:t>
          </a:r>
        </a:p>
      </dgm:t>
    </dgm:pt>
    <dgm:pt modelId="{8373ACC4-2D99-45EC-A6C9-42B5FDD5BF1C}" type="parTrans" cxnId="{CA550363-CDAD-4FF4-B502-1907BE6A82DF}">
      <dgm:prSet/>
      <dgm:spPr/>
      <dgm:t>
        <a:bodyPr/>
        <a:lstStyle/>
        <a:p>
          <a:endParaRPr lang="zh-TW" altLang="en-US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6BF55045-9A92-4112-A8B9-005F6805481B}" type="sibTrans" cxnId="{CA550363-CDAD-4FF4-B502-1907BE6A82DF}">
      <dgm:prSet custT="1"/>
      <dgm:spPr/>
      <dgm:t>
        <a:bodyPr/>
        <a:lstStyle/>
        <a:p>
          <a:r>
            <a:rPr lang="zh-TW" altLang="en-US" sz="1100" dirty="0">
              <a:latin typeface="華康中圓體" panose="020F0509000000000000" pitchFamily="49" charset="-120"/>
              <a:ea typeface="華康中圓體" panose="020F0509000000000000" pitchFamily="49" charset="-120"/>
            </a:rPr>
            <a:t>集約改造</a:t>
          </a:r>
        </a:p>
      </dgm:t>
    </dgm:pt>
    <dgm:pt modelId="{B6C4EAF8-8802-4B78-AF6E-1BB4C95FD07B}">
      <dgm:prSet phldrT="[文字]"/>
      <dgm:spPr/>
      <dgm:t>
        <a:bodyPr/>
        <a:lstStyle/>
        <a:p>
          <a:r>
            <a: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rPr>
            <a:t>人本智慧</a:t>
          </a:r>
        </a:p>
      </dgm:t>
    </dgm:pt>
    <dgm:pt modelId="{7C791137-755C-4B91-A9EB-C37BC2B01881}" type="parTrans" cxnId="{8D7FE310-A484-4871-8BE6-3623B7C3F751}">
      <dgm:prSet/>
      <dgm:spPr/>
      <dgm:t>
        <a:bodyPr/>
        <a:lstStyle/>
        <a:p>
          <a:endParaRPr lang="zh-TW" altLang="en-US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AB3902DA-225F-45B9-B2A0-19901A4E66DD}" type="sibTrans" cxnId="{8D7FE310-A484-4871-8BE6-3623B7C3F751}">
      <dgm:prSet custT="1"/>
      <dgm:spPr/>
      <dgm:t>
        <a:bodyPr/>
        <a:lstStyle/>
        <a:p>
          <a:r>
            <a:rPr lang="zh-TW" altLang="en-US" sz="1100" dirty="0">
              <a:latin typeface="華康中圓體" panose="020F0509000000000000" pitchFamily="49" charset="-120"/>
              <a:ea typeface="華康中圓體" panose="020F0509000000000000" pitchFamily="49" charset="-120"/>
            </a:rPr>
            <a:t>永續經營</a:t>
          </a:r>
        </a:p>
      </dgm:t>
    </dgm:pt>
    <dgm:pt modelId="{6BBA820D-FCE5-4158-841E-39AEB8F3438E}" type="pres">
      <dgm:prSet presAssocID="{81519275-C866-40B6-8465-80745D197E2A}" presName="Name0" presStyleCnt="0">
        <dgm:presLayoutVars>
          <dgm:chMax/>
          <dgm:chPref/>
          <dgm:dir/>
          <dgm:animLvl val="lvl"/>
        </dgm:presLayoutVars>
      </dgm:prSet>
      <dgm:spPr/>
    </dgm:pt>
    <dgm:pt modelId="{226E5ADC-93F9-4881-9216-601715454DB7}" type="pres">
      <dgm:prSet presAssocID="{416C932A-5C98-4F91-9441-AC6DE881D9CC}" presName="composite" presStyleCnt="0"/>
      <dgm:spPr/>
    </dgm:pt>
    <dgm:pt modelId="{3DFB66CA-A046-4D75-A04E-68A4D97A508B}" type="pres">
      <dgm:prSet presAssocID="{416C932A-5C98-4F91-9441-AC6DE881D9CC}" presName="Parent1" presStyleLbl="node1" presStyleIdx="0" presStyleCnt="6" custLinFactX="-44684" custLinFactNeighborX="-100000" custLinFactNeighborY="329">
        <dgm:presLayoutVars>
          <dgm:chMax val="1"/>
          <dgm:chPref val="1"/>
          <dgm:bulletEnabled val="1"/>
        </dgm:presLayoutVars>
      </dgm:prSet>
      <dgm:spPr/>
    </dgm:pt>
    <dgm:pt modelId="{3B17BF3E-BDBD-4358-B2BF-61BCFFD12225}" type="pres">
      <dgm:prSet presAssocID="{416C932A-5C98-4F91-9441-AC6DE881D9C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541146E-9028-49A6-A70E-753CDE59AB90}" type="pres">
      <dgm:prSet presAssocID="{416C932A-5C98-4F91-9441-AC6DE881D9CC}" presName="BalanceSpacing" presStyleCnt="0"/>
      <dgm:spPr/>
    </dgm:pt>
    <dgm:pt modelId="{2683ECF2-26A8-4B57-85FF-7605FBA25E33}" type="pres">
      <dgm:prSet presAssocID="{416C932A-5C98-4F91-9441-AC6DE881D9CC}" presName="BalanceSpacing1" presStyleCnt="0"/>
      <dgm:spPr/>
    </dgm:pt>
    <dgm:pt modelId="{3763744B-0A52-429A-BE7A-D8DCF43994A1}" type="pres">
      <dgm:prSet presAssocID="{9A4F4578-11FB-43F4-9D79-B3BF7F2DC513}" presName="Accent1Text" presStyleLbl="node1" presStyleIdx="1" presStyleCnt="6" custLinFactNeighborX="73017" custLinFactNeighborY="-645"/>
      <dgm:spPr/>
    </dgm:pt>
    <dgm:pt modelId="{6E81FC29-BF5E-46B4-80B3-3C3AA1CA23BD}" type="pres">
      <dgm:prSet presAssocID="{9A4F4578-11FB-43F4-9D79-B3BF7F2DC513}" presName="spaceBetweenRectangles" presStyleCnt="0"/>
      <dgm:spPr/>
    </dgm:pt>
    <dgm:pt modelId="{17FDC35A-D6FC-42F0-A433-690EAEBF08CD}" type="pres">
      <dgm:prSet presAssocID="{FBA0968A-59E5-4DE2-8E33-C854103F149B}" presName="composite" presStyleCnt="0"/>
      <dgm:spPr/>
    </dgm:pt>
    <dgm:pt modelId="{F9A4B332-A88A-4167-ADAA-3BD2945C89C7}" type="pres">
      <dgm:prSet presAssocID="{FBA0968A-59E5-4DE2-8E33-C854103F149B}" presName="Parent1" presStyleLbl="node1" presStyleIdx="2" presStyleCnt="6" custLinFactX="29345" custLinFactNeighborX="100000" custLinFactNeighborY="-86200">
        <dgm:presLayoutVars>
          <dgm:chMax val="1"/>
          <dgm:chPref val="1"/>
          <dgm:bulletEnabled val="1"/>
        </dgm:presLayoutVars>
      </dgm:prSet>
      <dgm:spPr/>
    </dgm:pt>
    <dgm:pt modelId="{AEA43E87-B03F-4BE7-BA3C-06E801875D83}" type="pres">
      <dgm:prSet presAssocID="{FBA0968A-59E5-4DE2-8E33-C854103F149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6C20BC4-13AE-493A-86C7-57700FE98635}" type="pres">
      <dgm:prSet presAssocID="{FBA0968A-59E5-4DE2-8E33-C854103F149B}" presName="BalanceSpacing" presStyleCnt="0"/>
      <dgm:spPr/>
    </dgm:pt>
    <dgm:pt modelId="{565E1814-0EC7-4FF4-BC10-DB64D810FB23}" type="pres">
      <dgm:prSet presAssocID="{FBA0968A-59E5-4DE2-8E33-C854103F149B}" presName="BalanceSpacing1" presStyleCnt="0"/>
      <dgm:spPr/>
    </dgm:pt>
    <dgm:pt modelId="{E4E569C8-D264-421E-BB20-3B6063F9D95E}" type="pres">
      <dgm:prSet presAssocID="{6BF55045-9A92-4112-A8B9-005F6805481B}" presName="Accent1Text" presStyleLbl="node1" presStyleIdx="3" presStyleCnt="6" custLinFactX="-42527" custLinFactNeighborX="-100000" custLinFactNeighborY="-167"/>
      <dgm:spPr/>
    </dgm:pt>
    <dgm:pt modelId="{FC1ED20C-BD1D-4AF3-BB1B-19B29615153A}" type="pres">
      <dgm:prSet presAssocID="{6BF55045-9A92-4112-A8B9-005F6805481B}" presName="spaceBetweenRectangles" presStyleCnt="0"/>
      <dgm:spPr/>
    </dgm:pt>
    <dgm:pt modelId="{F94DDB12-6ABA-4A9B-8FB3-ECEB37D9CB01}" type="pres">
      <dgm:prSet presAssocID="{B6C4EAF8-8802-4B78-AF6E-1BB4C95FD07B}" presName="composite" presStyleCnt="0"/>
      <dgm:spPr/>
    </dgm:pt>
    <dgm:pt modelId="{AE44A23E-AD58-4EA1-A082-50DA342E79AC}" type="pres">
      <dgm:prSet presAssocID="{B6C4EAF8-8802-4B78-AF6E-1BB4C95FD07B}" presName="Parent1" presStyleLbl="node1" presStyleIdx="4" presStyleCnt="6" custLinFactNeighborX="19653" custLinFactNeighborY="-85351">
        <dgm:presLayoutVars>
          <dgm:chMax val="1"/>
          <dgm:chPref val="1"/>
          <dgm:bulletEnabled val="1"/>
        </dgm:presLayoutVars>
      </dgm:prSet>
      <dgm:spPr/>
    </dgm:pt>
    <dgm:pt modelId="{DFBE56AB-5723-435E-9889-334E02D785E9}" type="pres">
      <dgm:prSet presAssocID="{B6C4EAF8-8802-4B78-AF6E-1BB4C95FD07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B21C811-1DF8-4A6B-89E3-F18771FA97A6}" type="pres">
      <dgm:prSet presAssocID="{B6C4EAF8-8802-4B78-AF6E-1BB4C95FD07B}" presName="BalanceSpacing" presStyleCnt="0"/>
      <dgm:spPr/>
    </dgm:pt>
    <dgm:pt modelId="{79C001C8-5CAF-4178-ADF5-97D60BCB5D69}" type="pres">
      <dgm:prSet presAssocID="{B6C4EAF8-8802-4B78-AF6E-1BB4C95FD07B}" presName="BalanceSpacing1" presStyleCnt="0"/>
      <dgm:spPr/>
    </dgm:pt>
    <dgm:pt modelId="{C6A85489-E1AB-4753-9BEC-1787758EA68F}" type="pres">
      <dgm:prSet presAssocID="{AB3902DA-225F-45B9-B2A0-19901A4E66DD}" presName="Accent1Text" presStyleLbl="node1" presStyleIdx="5" presStyleCnt="6" custLinFactX="100000" custLinFactNeighborX="137087" custLinFactNeighborY="-85758"/>
      <dgm:spPr/>
    </dgm:pt>
  </dgm:ptLst>
  <dgm:cxnLst>
    <dgm:cxn modelId="{8D7FE310-A484-4871-8BE6-3623B7C3F751}" srcId="{81519275-C866-40B6-8465-80745D197E2A}" destId="{B6C4EAF8-8802-4B78-AF6E-1BB4C95FD07B}" srcOrd="2" destOrd="0" parTransId="{7C791137-755C-4B91-A9EB-C37BC2B01881}" sibTransId="{AB3902DA-225F-45B9-B2A0-19901A4E66DD}"/>
    <dgm:cxn modelId="{8BC26F11-052A-484E-8D99-C5A3AFB3DD45}" type="presOf" srcId="{AB3902DA-225F-45B9-B2A0-19901A4E66DD}" destId="{C6A85489-E1AB-4753-9BEC-1787758EA68F}" srcOrd="0" destOrd="0" presId="urn:microsoft.com/office/officeart/2008/layout/AlternatingHexagons"/>
    <dgm:cxn modelId="{7B187C14-11B0-4670-B48F-634E597FDEE4}" srcId="{81519275-C866-40B6-8465-80745D197E2A}" destId="{416C932A-5C98-4F91-9441-AC6DE881D9CC}" srcOrd="0" destOrd="0" parTransId="{240DFB85-63F8-469F-9645-C66597812926}" sibTransId="{9A4F4578-11FB-43F4-9D79-B3BF7F2DC513}"/>
    <dgm:cxn modelId="{E4F3872A-A27B-4D5B-8C49-6458085CC420}" type="presOf" srcId="{81519275-C866-40B6-8465-80745D197E2A}" destId="{6BBA820D-FCE5-4158-841E-39AEB8F3438E}" srcOrd="0" destOrd="0" presId="urn:microsoft.com/office/officeart/2008/layout/AlternatingHexagons"/>
    <dgm:cxn modelId="{103E8861-BECD-40A0-9F6E-3F661A4C29DD}" type="presOf" srcId="{416C932A-5C98-4F91-9441-AC6DE881D9CC}" destId="{3DFB66CA-A046-4D75-A04E-68A4D97A508B}" srcOrd="0" destOrd="0" presId="urn:microsoft.com/office/officeart/2008/layout/AlternatingHexagons"/>
    <dgm:cxn modelId="{CA550363-CDAD-4FF4-B502-1907BE6A82DF}" srcId="{81519275-C866-40B6-8465-80745D197E2A}" destId="{FBA0968A-59E5-4DE2-8E33-C854103F149B}" srcOrd="1" destOrd="0" parTransId="{8373ACC4-2D99-45EC-A6C9-42B5FDD5BF1C}" sibTransId="{6BF55045-9A92-4112-A8B9-005F6805481B}"/>
    <dgm:cxn modelId="{86B3854D-59AA-432E-A9E0-3FAD255D13D8}" type="presOf" srcId="{FBA0968A-59E5-4DE2-8E33-C854103F149B}" destId="{F9A4B332-A88A-4167-ADAA-3BD2945C89C7}" srcOrd="0" destOrd="0" presId="urn:microsoft.com/office/officeart/2008/layout/AlternatingHexagons"/>
    <dgm:cxn modelId="{DD13FA71-AA00-4522-9552-728C4636BE58}" type="presOf" srcId="{B6C4EAF8-8802-4B78-AF6E-1BB4C95FD07B}" destId="{AE44A23E-AD58-4EA1-A082-50DA342E79AC}" srcOrd="0" destOrd="0" presId="urn:microsoft.com/office/officeart/2008/layout/AlternatingHexagons"/>
    <dgm:cxn modelId="{1035CED6-F3E0-48B5-B614-D26D1DBF1792}" type="presOf" srcId="{9A4F4578-11FB-43F4-9D79-B3BF7F2DC513}" destId="{3763744B-0A52-429A-BE7A-D8DCF43994A1}" srcOrd="0" destOrd="0" presId="urn:microsoft.com/office/officeart/2008/layout/AlternatingHexagons"/>
    <dgm:cxn modelId="{316540F8-5228-408B-8D92-262495E7DC28}" type="presOf" srcId="{6BF55045-9A92-4112-A8B9-005F6805481B}" destId="{E4E569C8-D264-421E-BB20-3B6063F9D95E}" srcOrd="0" destOrd="0" presId="urn:microsoft.com/office/officeart/2008/layout/AlternatingHexagons"/>
    <dgm:cxn modelId="{A166A901-02BD-471B-B757-7E7ABA267041}" type="presParOf" srcId="{6BBA820D-FCE5-4158-841E-39AEB8F3438E}" destId="{226E5ADC-93F9-4881-9216-601715454DB7}" srcOrd="0" destOrd="0" presId="urn:microsoft.com/office/officeart/2008/layout/AlternatingHexagons"/>
    <dgm:cxn modelId="{2EFE998B-DCE4-4A77-8A7C-3012A7751AB9}" type="presParOf" srcId="{226E5ADC-93F9-4881-9216-601715454DB7}" destId="{3DFB66CA-A046-4D75-A04E-68A4D97A508B}" srcOrd="0" destOrd="0" presId="urn:microsoft.com/office/officeart/2008/layout/AlternatingHexagons"/>
    <dgm:cxn modelId="{57A738C3-EE79-4DC7-BD16-6A1819E62B7E}" type="presParOf" srcId="{226E5ADC-93F9-4881-9216-601715454DB7}" destId="{3B17BF3E-BDBD-4358-B2BF-61BCFFD12225}" srcOrd="1" destOrd="0" presId="urn:microsoft.com/office/officeart/2008/layout/AlternatingHexagons"/>
    <dgm:cxn modelId="{43CEB68F-2986-41FD-A9B6-7A3747C7AA99}" type="presParOf" srcId="{226E5ADC-93F9-4881-9216-601715454DB7}" destId="{6541146E-9028-49A6-A70E-753CDE59AB90}" srcOrd="2" destOrd="0" presId="urn:microsoft.com/office/officeart/2008/layout/AlternatingHexagons"/>
    <dgm:cxn modelId="{037CC862-1ACD-4A6D-9107-A3FE5B183B11}" type="presParOf" srcId="{226E5ADC-93F9-4881-9216-601715454DB7}" destId="{2683ECF2-26A8-4B57-85FF-7605FBA25E33}" srcOrd="3" destOrd="0" presId="urn:microsoft.com/office/officeart/2008/layout/AlternatingHexagons"/>
    <dgm:cxn modelId="{2E1E8563-ECA4-4027-BE4E-D5956BB755B1}" type="presParOf" srcId="{226E5ADC-93F9-4881-9216-601715454DB7}" destId="{3763744B-0A52-429A-BE7A-D8DCF43994A1}" srcOrd="4" destOrd="0" presId="urn:microsoft.com/office/officeart/2008/layout/AlternatingHexagons"/>
    <dgm:cxn modelId="{3F1625E7-04DC-480F-B0AB-2493AFB3DCA1}" type="presParOf" srcId="{6BBA820D-FCE5-4158-841E-39AEB8F3438E}" destId="{6E81FC29-BF5E-46B4-80B3-3C3AA1CA23BD}" srcOrd="1" destOrd="0" presId="urn:microsoft.com/office/officeart/2008/layout/AlternatingHexagons"/>
    <dgm:cxn modelId="{B6EBB693-0F9B-405F-B8F6-E8B32761803F}" type="presParOf" srcId="{6BBA820D-FCE5-4158-841E-39AEB8F3438E}" destId="{17FDC35A-D6FC-42F0-A433-690EAEBF08CD}" srcOrd="2" destOrd="0" presId="urn:microsoft.com/office/officeart/2008/layout/AlternatingHexagons"/>
    <dgm:cxn modelId="{D4F3FF6C-6DEB-48A6-AD3B-4AABB30B287D}" type="presParOf" srcId="{17FDC35A-D6FC-42F0-A433-690EAEBF08CD}" destId="{F9A4B332-A88A-4167-ADAA-3BD2945C89C7}" srcOrd="0" destOrd="0" presId="urn:microsoft.com/office/officeart/2008/layout/AlternatingHexagons"/>
    <dgm:cxn modelId="{544BE875-AA3D-4853-82C8-B31C8497DAF9}" type="presParOf" srcId="{17FDC35A-D6FC-42F0-A433-690EAEBF08CD}" destId="{AEA43E87-B03F-4BE7-BA3C-06E801875D83}" srcOrd="1" destOrd="0" presId="urn:microsoft.com/office/officeart/2008/layout/AlternatingHexagons"/>
    <dgm:cxn modelId="{CC689EBA-F104-409A-ABF5-FF46293CECA9}" type="presParOf" srcId="{17FDC35A-D6FC-42F0-A433-690EAEBF08CD}" destId="{76C20BC4-13AE-493A-86C7-57700FE98635}" srcOrd="2" destOrd="0" presId="urn:microsoft.com/office/officeart/2008/layout/AlternatingHexagons"/>
    <dgm:cxn modelId="{A9AF8CAB-9CE2-4FA5-83EE-EF1A3BD35791}" type="presParOf" srcId="{17FDC35A-D6FC-42F0-A433-690EAEBF08CD}" destId="{565E1814-0EC7-4FF4-BC10-DB64D810FB23}" srcOrd="3" destOrd="0" presId="urn:microsoft.com/office/officeart/2008/layout/AlternatingHexagons"/>
    <dgm:cxn modelId="{46146AC1-5C97-4C19-B0C6-204479EB8DBD}" type="presParOf" srcId="{17FDC35A-D6FC-42F0-A433-690EAEBF08CD}" destId="{E4E569C8-D264-421E-BB20-3B6063F9D95E}" srcOrd="4" destOrd="0" presId="urn:microsoft.com/office/officeart/2008/layout/AlternatingHexagons"/>
    <dgm:cxn modelId="{54065BE9-2195-442A-A18D-FBB45D57AB95}" type="presParOf" srcId="{6BBA820D-FCE5-4158-841E-39AEB8F3438E}" destId="{FC1ED20C-BD1D-4AF3-BB1B-19B29615153A}" srcOrd="3" destOrd="0" presId="urn:microsoft.com/office/officeart/2008/layout/AlternatingHexagons"/>
    <dgm:cxn modelId="{9B9A2309-4433-4577-8818-10601C6DC526}" type="presParOf" srcId="{6BBA820D-FCE5-4158-841E-39AEB8F3438E}" destId="{F94DDB12-6ABA-4A9B-8FB3-ECEB37D9CB01}" srcOrd="4" destOrd="0" presId="urn:microsoft.com/office/officeart/2008/layout/AlternatingHexagons"/>
    <dgm:cxn modelId="{58AFF8B8-3B21-45CE-B540-6BFD8D70E2AF}" type="presParOf" srcId="{F94DDB12-6ABA-4A9B-8FB3-ECEB37D9CB01}" destId="{AE44A23E-AD58-4EA1-A082-50DA342E79AC}" srcOrd="0" destOrd="0" presId="urn:microsoft.com/office/officeart/2008/layout/AlternatingHexagons"/>
    <dgm:cxn modelId="{9F9A0775-3A00-437B-A824-A4339537923C}" type="presParOf" srcId="{F94DDB12-6ABA-4A9B-8FB3-ECEB37D9CB01}" destId="{DFBE56AB-5723-435E-9889-334E02D785E9}" srcOrd="1" destOrd="0" presId="urn:microsoft.com/office/officeart/2008/layout/AlternatingHexagons"/>
    <dgm:cxn modelId="{71DCCA77-7F04-4CF9-A765-421C681FA61D}" type="presParOf" srcId="{F94DDB12-6ABA-4A9B-8FB3-ECEB37D9CB01}" destId="{9B21C811-1DF8-4A6B-89E3-F18771FA97A6}" srcOrd="2" destOrd="0" presId="urn:microsoft.com/office/officeart/2008/layout/AlternatingHexagons"/>
    <dgm:cxn modelId="{CBAC6B7A-91EE-4687-8F29-027121BF7CCC}" type="presParOf" srcId="{F94DDB12-6ABA-4A9B-8FB3-ECEB37D9CB01}" destId="{79C001C8-5CAF-4178-ADF5-97D60BCB5D69}" srcOrd="3" destOrd="0" presId="urn:microsoft.com/office/officeart/2008/layout/AlternatingHexagons"/>
    <dgm:cxn modelId="{DCA99F8E-6158-49E9-88B1-72617F979500}" type="presParOf" srcId="{F94DDB12-6ABA-4A9B-8FB3-ECEB37D9CB01}" destId="{C6A85489-E1AB-4753-9BEC-1787758EA68F}" srcOrd="4" destOrd="0" presId="urn:microsoft.com/office/officeart/2008/layout/AlternatingHexagons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B66CA-A046-4D75-A04E-68A4D97A508B}">
      <dsp:nvSpPr>
        <dsp:cNvPr id="0" name=""/>
        <dsp:cNvSpPr/>
      </dsp:nvSpPr>
      <dsp:spPr>
        <a:xfrm rot="5400000">
          <a:off x="167037" y="206839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宜居社區</a:t>
          </a:r>
        </a:p>
      </dsp:txBody>
      <dsp:txXfrm rot="-5400000">
        <a:off x="294017" y="264344"/>
        <a:ext cx="379120" cy="435771"/>
      </dsp:txXfrm>
    </dsp:sp>
    <dsp:sp modelId="{3B17BF3E-BDBD-4358-B2BF-61BCFFD12225}">
      <dsp:nvSpPr>
        <dsp:cNvPr id="0" name=""/>
        <dsp:cNvSpPr/>
      </dsp:nvSpPr>
      <dsp:spPr>
        <a:xfrm>
          <a:off x="1572573" y="290222"/>
          <a:ext cx="706518" cy="3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3744B-0A52-429A-BE7A-D8DCF43994A1}">
      <dsp:nvSpPr>
        <dsp:cNvPr id="0" name=""/>
        <dsp:cNvSpPr/>
      </dsp:nvSpPr>
      <dsp:spPr>
        <a:xfrm rot="5400000">
          <a:off x="771249" y="200673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生活服務</a:t>
          </a:r>
        </a:p>
      </dsp:txBody>
      <dsp:txXfrm rot="-5400000">
        <a:off x="898229" y="258178"/>
        <a:ext cx="379120" cy="435771"/>
      </dsp:txXfrm>
    </dsp:sp>
    <dsp:sp modelId="{F9A4B332-A88A-4167-ADAA-3BD2945C89C7}">
      <dsp:nvSpPr>
        <dsp:cNvPr id="0" name=""/>
        <dsp:cNvSpPr/>
      </dsp:nvSpPr>
      <dsp:spPr>
        <a:xfrm rot="5400000">
          <a:off x="1377775" y="196399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創生利民</a:t>
          </a:r>
        </a:p>
      </dsp:txBody>
      <dsp:txXfrm rot="-5400000">
        <a:off x="1504755" y="253904"/>
        <a:ext cx="379120" cy="435771"/>
      </dsp:txXfrm>
    </dsp:sp>
    <dsp:sp modelId="{AEA43E87-B03F-4BE7-BA3C-06E801875D83}">
      <dsp:nvSpPr>
        <dsp:cNvPr id="0" name=""/>
        <dsp:cNvSpPr/>
      </dsp:nvSpPr>
      <dsp:spPr>
        <a:xfrm>
          <a:off x="0" y="827581"/>
          <a:ext cx="683727" cy="3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569C8-D264-421E-BB20-3B6063F9D95E}">
      <dsp:nvSpPr>
        <dsp:cNvPr id="0" name=""/>
        <dsp:cNvSpPr/>
      </dsp:nvSpPr>
      <dsp:spPr>
        <a:xfrm rot="5400000">
          <a:off x="475200" y="741058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集約改造</a:t>
          </a:r>
        </a:p>
      </dsp:txBody>
      <dsp:txXfrm rot="-5400000">
        <a:off x="602180" y="798563"/>
        <a:ext cx="379120" cy="435771"/>
      </dsp:txXfrm>
    </dsp:sp>
    <dsp:sp modelId="{AE44A23E-AD58-4EA1-A082-50DA342E79AC}">
      <dsp:nvSpPr>
        <dsp:cNvPr id="0" name=""/>
        <dsp:cNvSpPr/>
      </dsp:nvSpPr>
      <dsp:spPr>
        <a:xfrm rot="5400000">
          <a:off x="1072174" y="739133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人本智慧</a:t>
          </a:r>
        </a:p>
      </dsp:txBody>
      <dsp:txXfrm rot="-5400000">
        <a:off x="1199154" y="796638"/>
        <a:ext cx="379120" cy="435771"/>
      </dsp:txXfrm>
    </dsp:sp>
    <dsp:sp modelId="{DFBE56AB-5723-435E-9889-334E02D785E9}">
      <dsp:nvSpPr>
        <dsp:cNvPr id="0" name=""/>
        <dsp:cNvSpPr/>
      </dsp:nvSpPr>
      <dsp:spPr>
        <a:xfrm>
          <a:off x="1572573" y="1364940"/>
          <a:ext cx="706518" cy="3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85489-E1AB-4753-9BEC-1787758EA68F}">
      <dsp:nvSpPr>
        <dsp:cNvPr id="0" name=""/>
        <dsp:cNvSpPr/>
      </dsp:nvSpPr>
      <dsp:spPr>
        <a:xfrm rot="5400000">
          <a:off x="1674915" y="736557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永續經營</a:t>
          </a:r>
        </a:p>
      </dsp:txBody>
      <dsp:txXfrm rot="-5400000">
        <a:off x="1801895" y="794062"/>
        <a:ext cx="379120" cy="4357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503CF-38AF-4C4D-87D7-852EA3771576}">
      <dsp:nvSpPr>
        <dsp:cNvPr id="0" name=""/>
        <dsp:cNvSpPr/>
      </dsp:nvSpPr>
      <dsp:spPr>
        <a:xfrm>
          <a:off x="1087" y="0"/>
          <a:ext cx="1257727" cy="469503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400" kern="1200" dirty="0">
              <a:latin typeface="華康中圓體" pitchFamily="49" charset="-120"/>
              <a:ea typeface="華康中圓體" pitchFamily="49" charset="-120"/>
            </a:rPr>
            <a:t>新創開發</a:t>
          </a:r>
        </a:p>
      </dsp:txBody>
      <dsp:txXfrm>
        <a:off x="1087" y="0"/>
        <a:ext cx="1140351" cy="469503"/>
      </dsp:txXfrm>
    </dsp:sp>
    <dsp:sp modelId="{C191FDC1-8076-458E-A362-97DD96DC8E83}">
      <dsp:nvSpPr>
        <dsp:cNvPr id="0" name=""/>
        <dsp:cNvSpPr/>
      </dsp:nvSpPr>
      <dsp:spPr>
        <a:xfrm>
          <a:off x="978089" y="0"/>
          <a:ext cx="1361029" cy="469503"/>
        </a:xfrm>
        <a:prstGeom prst="chevron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tint val="50000"/>
                <a:satMod val="300000"/>
              </a:schemeClr>
            </a:gs>
            <a:gs pos="35000">
              <a:schemeClr val="accent2">
                <a:hueOff val="936304"/>
                <a:satOff val="-1168"/>
                <a:lumOff val="275"/>
                <a:alphaOff val="0"/>
                <a:tint val="37000"/>
                <a:satMod val="30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400" kern="1200" dirty="0">
              <a:latin typeface="華康中圓體" pitchFamily="49" charset="-120"/>
              <a:ea typeface="華康中圓體" pitchFamily="49" charset="-120"/>
            </a:rPr>
            <a:t>資源整合</a:t>
          </a:r>
        </a:p>
      </dsp:txBody>
      <dsp:txXfrm>
        <a:off x="1212841" y="0"/>
        <a:ext cx="891526" cy="469503"/>
      </dsp:txXfrm>
    </dsp:sp>
    <dsp:sp modelId="{CD0B9308-0D19-4493-AEAD-6129CBFF0CD7}">
      <dsp:nvSpPr>
        <dsp:cNvPr id="0" name=""/>
        <dsp:cNvSpPr/>
      </dsp:nvSpPr>
      <dsp:spPr>
        <a:xfrm>
          <a:off x="2061357" y="0"/>
          <a:ext cx="1361029" cy="469503"/>
        </a:xfrm>
        <a:prstGeom prst="chevron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tint val="50000"/>
                <a:satMod val="300000"/>
              </a:schemeClr>
            </a:gs>
            <a:gs pos="35000">
              <a:schemeClr val="accent2">
                <a:hueOff val="1872608"/>
                <a:satOff val="-2336"/>
                <a:lumOff val="549"/>
                <a:alphaOff val="0"/>
                <a:tint val="37000"/>
                <a:satMod val="30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400" kern="1200" dirty="0">
              <a:latin typeface="華康中圓體" pitchFamily="49" charset="-120"/>
              <a:ea typeface="華康中圓體" pitchFamily="49" charset="-120"/>
            </a:rPr>
            <a:t>再生更新</a:t>
          </a:r>
        </a:p>
      </dsp:txBody>
      <dsp:txXfrm>
        <a:off x="2296109" y="0"/>
        <a:ext cx="891526" cy="469503"/>
      </dsp:txXfrm>
    </dsp:sp>
    <dsp:sp modelId="{CB8EA9E3-A34A-436A-B0C2-CD1DEBD822D0}">
      <dsp:nvSpPr>
        <dsp:cNvPr id="0" name=""/>
        <dsp:cNvSpPr/>
      </dsp:nvSpPr>
      <dsp:spPr>
        <a:xfrm>
          <a:off x="3138696" y="0"/>
          <a:ext cx="1309705" cy="469503"/>
        </a:xfrm>
        <a:prstGeom prst="chevron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tint val="50000"/>
                <a:satMod val="300000"/>
              </a:schemeClr>
            </a:gs>
            <a:gs pos="35000">
              <a:schemeClr val="accent2">
                <a:hueOff val="2808911"/>
                <a:satOff val="-3503"/>
                <a:lumOff val="824"/>
                <a:alphaOff val="0"/>
                <a:tint val="37000"/>
                <a:satMod val="30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400" kern="1200" dirty="0">
              <a:latin typeface="華康中圓體" pitchFamily="49" charset="-120"/>
              <a:ea typeface="華康中圓體" pitchFamily="49" charset="-120"/>
            </a:rPr>
            <a:t>社區治理</a:t>
          </a:r>
        </a:p>
      </dsp:txBody>
      <dsp:txXfrm>
        <a:off x="3373448" y="0"/>
        <a:ext cx="840202" cy="469503"/>
      </dsp:txXfrm>
    </dsp:sp>
    <dsp:sp modelId="{3952CFBD-9445-44A9-B6A7-E4750701F5DD}">
      <dsp:nvSpPr>
        <dsp:cNvPr id="0" name=""/>
        <dsp:cNvSpPr/>
      </dsp:nvSpPr>
      <dsp:spPr>
        <a:xfrm>
          <a:off x="4207347" y="0"/>
          <a:ext cx="1361029" cy="469503"/>
        </a:xfrm>
        <a:prstGeom prst="chevron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tint val="50000"/>
                <a:satMod val="300000"/>
              </a:schemeClr>
            </a:gs>
            <a:gs pos="35000">
              <a:schemeClr val="accent2">
                <a:hueOff val="3745215"/>
                <a:satOff val="-4671"/>
                <a:lumOff val="1098"/>
                <a:alphaOff val="0"/>
                <a:tint val="37000"/>
                <a:satMod val="30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400" kern="1200" dirty="0">
              <a:latin typeface="華康中圓體" pitchFamily="49" charset="-120"/>
              <a:ea typeface="華康中圓體" pitchFamily="49" charset="-120"/>
            </a:rPr>
            <a:t>生活社服</a:t>
          </a:r>
        </a:p>
      </dsp:txBody>
      <dsp:txXfrm>
        <a:off x="4442099" y="0"/>
        <a:ext cx="891526" cy="469503"/>
      </dsp:txXfrm>
    </dsp:sp>
    <dsp:sp modelId="{771395B5-7A9A-4069-AFC5-F64ABE1D7725}">
      <dsp:nvSpPr>
        <dsp:cNvPr id="0" name=""/>
        <dsp:cNvSpPr/>
      </dsp:nvSpPr>
      <dsp:spPr>
        <a:xfrm>
          <a:off x="5291667" y="0"/>
          <a:ext cx="1282362" cy="469503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400" kern="1200" dirty="0">
              <a:latin typeface="華康中圓體" pitchFamily="49" charset="-120"/>
              <a:ea typeface="華康中圓體" pitchFamily="49" charset="-120"/>
            </a:rPr>
            <a:t>永續經營</a:t>
          </a:r>
        </a:p>
      </dsp:txBody>
      <dsp:txXfrm>
        <a:off x="5526419" y="0"/>
        <a:ext cx="812859" cy="4695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1655A-9EAB-4DC8-A2BC-59645FDD236E}">
      <dsp:nvSpPr>
        <dsp:cNvPr id="0" name=""/>
        <dsp:cNvSpPr/>
      </dsp:nvSpPr>
      <dsp:spPr>
        <a:xfrm>
          <a:off x="155370" y="0"/>
          <a:ext cx="2419842" cy="2419842"/>
        </a:xfrm>
        <a:prstGeom prst="ellipse">
          <a:avLst/>
        </a:prstGeom>
        <a:solidFill>
          <a:srgbClr val="66FF66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rPr>
            <a:t>永續經營</a:t>
          </a:r>
        </a:p>
      </dsp:txBody>
      <dsp:txXfrm>
        <a:off x="911571" y="120992"/>
        <a:ext cx="907441" cy="241984"/>
      </dsp:txXfrm>
    </dsp:sp>
    <dsp:sp modelId="{D91B9DFB-F054-4C89-AB5E-C5D7A7B7B681}">
      <dsp:nvSpPr>
        <dsp:cNvPr id="0" name=""/>
        <dsp:cNvSpPr/>
      </dsp:nvSpPr>
      <dsp:spPr>
        <a:xfrm>
          <a:off x="336278" y="362976"/>
          <a:ext cx="2056866" cy="2056866"/>
        </a:xfrm>
        <a:prstGeom prst="ellipse">
          <a:avLst/>
        </a:prstGeom>
        <a:solidFill>
          <a:srgbClr val="FF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latin typeface="華康中圓體" pitchFamily="49" charset="-120"/>
              <a:ea typeface="華康中圓體" pitchFamily="49" charset="-120"/>
            </a:rPr>
            <a:t>共生園區</a:t>
          </a:r>
        </a:p>
      </dsp:txBody>
      <dsp:txXfrm>
        <a:off x="921199" y="481246"/>
        <a:ext cx="887023" cy="236539"/>
      </dsp:txXfrm>
    </dsp:sp>
    <dsp:sp modelId="{A116EF5A-FB7E-438C-A31A-D95872EED861}">
      <dsp:nvSpPr>
        <dsp:cNvPr id="0" name=""/>
        <dsp:cNvSpPr/>
      </dsp:nvSpPr>
      <dsp:spPr>
        <a:xfrm>
          <a:off x="517766" y="725952"/>
          <a:ext cx="1693890" cy="1693890"/>
        </a:xfrm>
        <a:prstGeom prst="ellipse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latin typeface="華康中圓體" pitchFamily="49" charset="-120"/>
              <a:ea typeface="華康中圓體" pitchFamily="49" charset="-120"/>
            </a:rPr>
            <a:t>生活社區</a:t>
          </a:r>
        </a:p>
      </dsp:txBody>
      <dsp:txXfrm>
        <a:off x="926417" y="842831"/>
        <a:ext cx="876588" cy="233756"/>
      </dsp:txXfrm>
    </dsp:sp>
    <dsp:sp modelId="{64350B24-9039-45C8-B556-15E511FA1BB8}">
      <dsp:nvSpPr>
        <dsp:cNvPr id="0" name=""/>
        <dsp:cNvSpPr/>
      </dsp:nvSpPr>
      <dsp:spPr>
        <a:xfrm>
          <a:off x="699254" y="1088929"/>
          <a:ext cx="1330913" cy="1330913"/>
        </a:xfrm>
        <a:prstGeom prst="ellipse">
          <a:avLst/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latin typeface="華康中圓體" pitchFamily="49" charset="-120"/>
              <a:ea typeface="華康中圓體" pitchFamily="49" charset="-120"/>
            </a:rPr>
            <a:t>集約改造</a:t>
          </a:r>
        </a:p>
      </dsp:txBody>
      <dsp:txXfrm>
        <a:off x="1005364" y="1208711"/>
        <a:ext cx="718693" cy="239564"/>
      </dsp:txXfrm>
    </dsp:sp>
    <dsp:sp modelId="{4CCB42A7-6644-4E4A-A4F3-EAFE78F611BB}">
      <dsp:nvSpPr>
        <dsp:cNvPr id="0" name=""/>
        <dsp:cNvSpPr/>
      </dsp:nvSpPr>
      <dsp:spPr>
        <a:xfrm>
          <a:off x="880742" y="1451905"/>
          <a:ext cx="967937" cy="967937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tx1"/>
              </a:solidFill>
              <a:latin typeface="華康中圓體" pitchFamily="49" charset="-120"/>
              <a:ea typeface="華康中圓體" pitchFamily="49" charset="-120"/>
            </a:rPr>
            <a:t>都市更新</a:t>
          </a:r>
        </a:p>
      </dsp:txBody>
      <dsp:txXfrm>
        <a:off x="1022494" y="1693890"/>
        <a:ext cx="684434" cy="4839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B66CA-A046-4D75-A04E-68A4D97A508B}">
      <dsp:nvSpPr>
        <dsp:cNvPr id="0" name=""/>
        <dsp:cNvSpPr/>
      </dsp:nvSpPr>
      <dsp:spPr>
        <a:xfrm rot="5400000">
          <a:off x="167037" y="206839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宜居社區</a:t>
          </a:r>
        </a:p>
      </dsp:txBody>
      <dsp:txXfrm rot="-5400000">
        <a:off x="294017" y="264344"/>
        <a:ext cx="379120" cy="435771"/>
      </dsp:txXfrm>
    </dsp:sp>
    <dsp:sp modelId="{3B17BF3E-BDBD-4358-B2BF-61BCFFD12225}">
      <dsp:nvSpPr>
        <dsp:cNvPr id="0" name=""/>
        <dsp:cNvSpPr/>
      </dsp:nvSpPr>
      <dsp:spPr>
        <a:xfrm>
          <a:off x="1572573" y="290222"/>
          <a:ext cx="706518" cy="3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3744B-0A52-429A-BE7A-D8DCF43994A1}">
      <dsp:nvSpPr>
        <dsp:cNvPr id="0" name=""/>
        <dsp:cNvSpPr/>
      </dsp:nvSpPr>
      <dsp:spPr>
        <a:xfrm rot="5400000">
          <a:off x="771249" y="200673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生活服務</a:t>
          </a:r>
        </a:p>
      </dsp:txBody>
      <dsp:txXfrm rot="-5400000">
        <a:off x="898229" y="258178"/>
        <a:ext cx="379120" cy="435771"/>
      </dsp:txXfrm>
    </dsp:sp>
    <dsp:sp modelId="{F9A4B332-A88A-4167-ADAA-3BD2945C89C7}">
      <dsp:nvSpPr>
        <dsp:cNvPr id="0" name=""/>
        <dsp:cNvSpPr/>
      </dsp:nvSpPr>
      <dsp:spPr>
        <a:xfrm rot="5400000">
          <a:off x="1377775" y="196399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創生利民</a:t>
          </a:r>
        </a:p>
      </dsp:txBody>
      <dsp:txXfrm rot="-5400000">
        <a:off x="1504755" y="253904"/>
        <a:ext cx="379120" cy="435771"/>
      </dsp:txXfrm>
    </dsp:sp>
    <dsp:sp modelId="{AEA43E87-B03F-4BE7-BA3C-06E801875D83}">
      <dsp:nvSpPr>
        <dsp:cNvPr id="0" name=""/>
        <dsp:cNvSpPr/>
      </dsp:nvSpPr>
      <dsp:spPr>
        <a:xfrm>
          <a:off x="0" y="827581"/>
          <a:ext cx="683727" cy="3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569C8-D264-421E-BB20-3B6063F9D95E}">
      <dsp:nvSpPr>
        <dsp:cNvPr id="0" name=""/>
        <dsp:cNvSpPr/>
      </dsp:nvSpPr>
      <dsp:spPr>
        <a:xfrm rot="5400000">
          <a:off x="475200" y="741058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集約改造</a:t>
          </a:r>
        </a:p>
      </dsp:txBody>
      <dsp:txXfrm rot="-5400000">
        <a:off x="602180" y="798563"/>
        <a:ext cx="379120" cy="435771"/>
      </dsp:txXfrm>
    </dsp:sp>
    <dsp:sp modelId="{AE44A23E-AD58-4EA1-A082-50DA342E79AC}">
      <dsp:nvSpPr>
        <dsp:cNvPr id="0" name=""/>
        <dsp:cNvSpPr/>
      </dsp:nvSpPr>
      <dsp:spPr>
        <a:xfrm rot="5400000">
          <a:off x="1072174" y="739133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人本智慧</a:t>
          </a:r>
        </a:p>
      </dsp:txBody>
      <dsp:txXfrm rot="-5400000">
        <a:off x="1199154" y="796638"/>
        <a:ext cx="379120" cy="435771"/>
      </dsp:txXfrm>
    </dsp:sp>
    <dsp:sp modelId="{DFBE56AB-5723-435E-9889-334E02D785E9}">
      <dsp:nvSpPr>
        <dsp:cNvPr id="0" name=""/>
        <dsp:cNvSpPr/>
      </dsp:nvSpPr>
      <dsp:spPr>
        <a:xfrm>
          <a:off x="1572573" y="1364940"/>
          <a:ext cx="706518" cy="3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85489-E1AB-4753-9BEC-1787758EA68F}">
      <dsp:nvSpPr>
        <dsp:cNvPr id="0" name=""/>
        <dsp:cNvSpPr/>
      </dsp:nvSpPr>
      <dsp:spPr>
        <a:xfrm rot="5400000">
          <a:off x="1674915" y="736557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永續經營</a:t>
          </a:r>
        </a:p>
      </dsp:txBody>
      <dsp:txXfrm rot="-5400000">
        <a:off x="1801895" y="794062"/>
        <a:ext cx="379120" cy="435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3700" cy="500392"/>
          </a:xfrm>
          <a:prstGeom prst="rect">
            <a:avLst/>
          </a:prstGeom>
        </p:spPr>
        <p:txBody>
          <a:bodyPr vert="horz" lIns="89115" tIns="44558" rIns="89115" bIns="4455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99749" y="0"/>
            <a:ext cx="2983700" cy="500392"/>
          </a:xfrm>
          <a:prstGeom prst="rect">
            <a:avLst/>
          </a:prstGeom>
        </p:spPr>
        <p:txBody>
          <a:bodyPr vert="horz" lIns="89115" tIns="44558" rIns="89115" bIns="44558" rtlCol="0"/>
          <a:lstStyle>
            <a:lvl1pPr algn="r">
              <a:defRPr sz="1200"/>
            </a:lvl1pPr>
          </a:lstStyle>
          <a:p>
            <a:fld id="{F27FF492-0684-4DCF-A8D7-C5BC5D02C278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516767"/>
            <a:ext cx="2983700" cy="500392"/>
          </a:xfrm>
          <a:prstGeom prst="rect">
            <a:avLst/>
          </a:prstGeom>
        </p:spPr>
        <p:txBody>
          <a:bodyPr vert="horz" lIns="89115" tIns="44558" rIns="89115" bIns="4455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99749" y="9516767"/>
            <a:ext cx="2983700" cy="500392"/>
          </a:xfrm>
          <a:prstGeom prst="rect">
            <a:avLst/>
          </a:prstGeom>
        </p:spPr>
        <p:txBody>
          <a:bodyPr vert="horz" lIns="89115" tIns="44558" rIns="89115" bIns="44558" rtlCol="0" anchor="b"/>
          <a:lstStyle>
            <a:lvl1pPr algn="r">
              <a:defRPr sz="1200"/>
            </a:lvl1pPr>
          </a:lstStyle>
          <a:p>
            <a:fld id="{BAC960DF-9E1D-4E0E-A95F-9B486DBF87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3700" cy="500392"/>
          </a:xfrm>
          <a:prstGeom prst="rect">
            <a:avLst/>
          </a:prstGeom>
        </p:spPr>
        <p:txBody>
          <a:bodyPr vert="horz" lIns="89115" tIns="44558" rIns="89115" bIns="4455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99749" y="0"/>
            <a:ext cx="2983700" cy="500392"/>
          </a:xfrm>
          <a:prstGeom prst="rect">
            <a:avLst/>
          </a:prstGeom>
        </p:spPr>
        <p:txBody>
          <a:bodyPr vert="horz" lIns="89115" tIns="44558" rIns="89115" bIns="44558" rtlCol="0"/>
          <a:lstStyle>
            <a:lvl1pPr algn="r">
              <a:defRPr sz="1200"/>
            </a:lvl1pPr>
          </a:lstStyle>
          <a:p>
            <a:fld id="{AE443C80-0800-4926-93AF-DA26B9B41347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2475"/>
            <a:ext cx="5005388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15" tIns="44558" rIns="89115" bIns="4455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8196" y="4758383"/>
            <a:ext cx="5508606" cy="4508188"/>
          </a:xfrm>
          <a:prstGeom prst="rect">
            <a:avLst/>
          </a:prstGeom>
        </p:spPr>
        <p:txBody>
          <a:bodyPr vert="horz" lIns="89115" tIns="44558" rIns="89115" bIns="44558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516767"/>
            <a:ext cx="2983700" cy="500392"/>
          </a:xfrm>
          <a:prstGeom prst="rect">
            <a:avLst/>
          </a:prstGeom>
        </p:spPr>
        <p:txBody>
          <a:bodyPr vert="horz" lIns="89115" tIns="44558" rIns="89115" bIns="4455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99749" y="9516767"/>
            <a:ext cx="2983700" cy="500392"/>
          </a:xfrm>
          <a:prstGeom prst="rect">
            <a:avLst/>
          </a:prstGeom>
        </p:spPr>
        <p:txBody>
          <a:bodyPr vert="horz" lIns="89115" tIns="44558" rIns="89115" bIns="44558" rtlCol="0" anchor="b"/>
          <a:lstStyle>
            <a:lvl1pPr algn="r">
              <a:defRPr sz="1200"/>
            </a:lvl1pPr>
          </a:lstStyle>
          <a:p>
            <a:fld id="{45D47B87-16A9-43AC-A627-4A83BFBF439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針對區位環境、開發歷史、關鍵議題、發展趨勢、優勢資源、再生策略、開發規劃、目標效益、實施策略、方案選擇、未來願景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47B87-16A9-43AC-A627-4A83BFBF4393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6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47B87-16A9-43AC-A627-4A83BFBF439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992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47B87-16A9-43AC-A627-4A83BFBF439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10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0541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187450" y="1484313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49850" y="1484313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7DFAC8-615C-4F03-9078-FE64743BFA64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27A67-1711-4E88-B1F6-41D37E558E3F}" type="datetimeFigureOut">
              <a:rPr lang="zh-TW" altLang="en-US" smtClean="0"/>
              <a:pPr/>
              <a:t>2025/12/12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8" name="直線接點 7"/>
          <p:cNvCxnSpPr/>
          <p:nvPr userDrawn="1"/>
        </p:nvCxnSpPr>
        <p:spPr>
          <a:xfrm flipV="1">
            <a:off x="606763" y="793474"/>
            <a:ext cx="5760000" cy="0"/>
          </a:xfrm>
          <a:prstGeom prst="line">
            <a:avLst/>
          </a:prstGeom>
          <a:ln w="76200">
            <a:gradFill>
              <a:gsLst>
                <a:gs pos="100000">
                  <a:srgbClr val="A603AB">
                    <a:alpha val="0"/>
                  </a:srgbClr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7"/>
          <p:cNvSpPr>
            <a:spLocks noChangeArrowheads="1"/>
          </p:cNvSpPr>
          <p:nvPr userDrawn="1"/>
        </p:nvSpPr>
        <p:spPr bwMode="auto">
          <a:xfrm rot="10800000" flipV="1">
            <a:off x="0" y="6667760"/>
            <a:ext cx="842145" cy="19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3600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000" dirty="0">
                <a:solidFill>
                  <a:srgbClr val="0000FF"/>
                </a:solidFill>
                <a:latin typeface="華康中圓體" pitchFamily="49" charset="-120"/>
                <a:ea typeface="華康行書體" pitchFamily="49" charset="-120"/>
                <a:cs typeface="新細明體" pitchFamily="18" charset="-120"/>
              </a:rPr>
              <a:t>知見生活開發</a:t>
            </a:r>
            <a:endParaRPr kumimoji="1" lang="zh-TW" altLang="zh-TW" sz="10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Rectangle 27"/>
          <p:cNvSpPr>
            <a:spLocks noChangeArrowheads="1"/>
          </p:cNvSpPr>
          <p:nvPr userDrawn="1"/>
        </p:nvSpPr>
        <p:spPr bwMode="auto">
          <a:xfrm rot="10800000" flipV="1">
            <a:off x="8351112" y="6600631"/>
            <a:ext cx="792888" cy="25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vision </a:t>
            </a:r>
            <a:fld id="{102B15AC-0443-4877-B812-0168C52FB121}" type="slidenum">
              <a:rPr kumimoji="1" lang="en-US" altLang="zh-TW" sz="120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1" lang="zh-TW" altLang="zh-TW" sz="1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../&#21512;&#20316;/&#30693;&#35211;/&#24373;&#20553;&#33391;&#31777;&#20171;B221231.ppsx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11" Type="http://schemas.openxmlformats.org/officeDocument/2006/relationships/diagramData" Target="../diagrams/data3.xml"/><Relationship Id="rId5" Type="http://schemas.openxmlformats.org/officeDocument/2006/relationships/diagramData" Target="../diagrams/data2.xml"/><Relationship Id="rId15" Type="http://schemas.microsoft.com/office/2007/relationships/diagramDrawing" Target="../diagrams/drawing3.xml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diagramDrawing" Target="../diagrams/drawing2.xml"/><Relationship Id="rId14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tm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../&#21512;&#20316;/&#30693;&#35211;/&#24373;&#20553;&#33391;&#31777;&#20171;B221231.ppsx" TargetMode="External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C0B4EB19-33AF-3092-A4DC-38351B76609E}"/>
              </a:ext>
            </a:extLst>
          </p:cNvPr>
          <p:cNvSpPr txBox="1">
            <a:spLocks/>
          </p:cNvSpPr>
          <p:nvPr/>
        </p:nvSpPr>
        <p:spPr>
          <a:xfrm>
            <a:off x="7762188" y="6077607"/>
            <a:ext cx="949812" cy="246221"/>
          </a:xfrm>
          <a:prstGeom prst="rect">
            <a:avLst/>
          </a:prstGeom>
          <a:ln>
            <a:noFill/>
          </a:ln>
          <a:effectLst>
            <a:outerShdw blurRad="38100" dist="25400" dir="5400000" algn="ctr" rotWithShape="0">
              <a:schemeClr val="tx1"/>
            </a:outerShdw>
          </a:effectLst>
        </p:spPr>
        <p:txBody>
          <a:bodyPr vert="horz" wrap="none" lIns="0" tIns="0" rIns="18288" bIns="0" rtlCol="0" anchor="b">
            <a:sp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TW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114</a:t>
            </a:r>
            <a:r>
              <a:rPr lang="zh-TW" altLang="en-US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年</a:t>
            </a:r>
            <a:r>
              <a:rPr lang="en-US" altLang="zh-TW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11</a:t>
            </a:r>
            <a:r>
              <a:rPr lang="zh-TW" altLang="en-US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月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+mj-lt"/>
              <a:ea typeface="華康粗圓體" pitchFamily="49" charset="-120"/>
              <a:cs typeface="+mj-cs"/>
            </a:endParaRPr>
          </a:p>
        </p:txBody>
      </p:sp>
      <p:pic>
        <p:nvPicPr>
          <p:cNvPr id="5" name="圖片 4" descr="一張含有 大自然 的圖片&#10;&#10;自動產生的描述">
            <a:extLst>
              <a:ext uri="{FF2B5EF4-FFF2-40B4-BE49-F238E27FC236}">
                <a16:creationId xmlns:a16="http://schemas.microsoft.com/office/drawing/2014/main" id="{EB4114A0-A44D-8B56-6CC4-AB7813690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1783" r="1167" b="447"/>
          <a:stretch/>
        </p:blipFill>
        <p:spPr>
          <a:xfrm>
            <a:off x="432000" y="870960"/>
            <a:ext cx="8280000" cy="5184000"/>
          </a:xfrm>
          <a:prstGeom prst="rect">
            <a:avLst/>
          </a:prstGeom>
        </p:spPr>
      </p:pic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C971DC33-C566-BBA0-0F5A-9D3D1F69BF1D}"/>
              </a:ext>
            </a:extLst>
          </p:cNvPr>
          <p:cNvSpPr/>
          <p:nvPr/>
        </p:nvSpPr>
        <p:spPr>
          <a:xfrm>
            <a:off x="2269603" y="2510899"/>
            <a:ext cx="5383101" cy="1904122"/>
          </a:xfrm>
          <a:custGeom>
            <a:avLst/>
            <a:gdLst>
              <a:gd name="connsiteX0" fmla="*/ 549425 w 6659814"/>
              <a:gd name="connsiteY0" fmla="*/ 506256 h 2437092"/>
              <a:gd name="connsiteX1" fmla="*/ 949720 w 6659814"/>
              <a:gd name="connsiteY1" fmla="*/ 514105 h 2437092"/>
              <a:gd name="connsiteX2" fmla="*/ 1550163 w 6659814"/>
              <a:gd name="connsiteY2" fmla="*/ 565123 h 2437092"/>
              <a:gd name="connsiteX3" fmla="*/ 3371114 w 6659814"/>
              <a:gd name="connsiteY3" fmla="*/ 518029 h 2437092"/>
              <a:gd name="connsiteX4" fmla="*/ 3755711 w 6659814"/>
              <a:gd name="connsiteY4" fmla="*/ 392447 h 2437092"/>
              <a:gd name="connsiteX5" fmla="*/ 4520982 w 6659814"/>
              <a:gd name="connsiteY5" fmla="*/ 62792 h 2437092"/>
              <a:gd name="connsiteX6" fmla="*/ 4960522 w 6659814"/>
              <a:gd name="connsiteY6" fmla="*/ 0 h 2437092"/>
              <a:gd name="connsiteX7" fmla="*/ 5694396 w 6659814"/>
              <a:gd name="connsiteY7" fmla="*/ 31396 h 2437092"/>
              <a:gd name="connsiteX8" fmla="*/ 6334084 w 6659814"/>
              <a:gd name="connsiteY8" fmla="*/ 98112 h 2437092"/>
              <a:gd name="connsiteX9" fmla="*/ 6659814 w 6659814"/>
              <a:gd name="connsiteY9" fmla="*/ 372824 h 2437092"/>
              <a:gd name="connsiteX10" fmla="*/ 6608796 w 6659814"/>
              <a:gd name="connsiteY10" fmla="*/ 663235 h 2437092"/>
              <a:gd name="connsiteX11" fmla="*/ 6538156 w 6659814"/>
              <a:gd name="connsiteY11" fmla="*/ 835911 h 2437092"/>
              <a:gd name="connsiteX12" fmla="*/ 5996580 w 6659814"/>
              <a:gd name="connsiteY12" fmla="*/ 1028210 h 2437092"/>
              <a:gd name="connsiteX13" fmla="*/ 5710094 w 6659814"/>
              <a:gd name="connsiteY13" fmla="*/ 1263678 h 2437092"/>
              <a:gd name="connsiteX14" fmla="*/ 5576662 w 6659814"/>
              <a:gd name="connsiteY14" fmla="*/ 1601181 h 2437092"/>
              <a:gd name="connsiteX15" fmla="*/ 5262705 w 6659814"/>
              <a:gd name="connsiteY15" fmla="*/ 1962232 h 2437092"/>
              <a:gd name="connsiteX16" fmla="*/ 5195990 w 6659814"/>
              <a:gd name="connsiteY16" fmla="*/ 2013250 h 2437092"/>
              <a:gd name="connsiteX17" fmla="*/ 4218798 w 6659814"/>
              <a:gd name="connsiteY17" fmla="*/ 2248718 h 2437092"/>
              <a:gd name="connsiteX18" fmla="*/ 3017912 w 6659814"/>
              <a:gd name="connsiteY18" fmla="*/ 2437092 h 2437092"/>
              <a:gd name="connsiteX19" fmla="*/ 2468487 w 6659814"/>
              <a:gd name="connsiteY19" fmla="*/ 2366452 h 2437092"/>
              <a:gd name="connsiteX20" fmla="*/ 2382149 w 6659814"/>
              <a:gd name="connsiteY20" fmla="*/ 2032872 h 2437092"/>
              <a:gd name="connsiteX21" fmla="*/ 2021099 w 6659814"/>
              <a:gd name="connsiteY21" fmla="*/ 1648275 h 2437092"/>
              <a:gd name="connsiteX22" fmla="*/ 1479523 w 6659814"/>
              <a:gd name="connsiteY22" fmla="*/ 1267602 h 2437092"/>
              <a:gd name="connsiteX23" fmla="*/ 0 w 6659814"/>
              <a:gd name="connsiteY23" fmla="*/ 733875 h 2437092"/>
              <a:gd name="connsiteX24" fmla="*/ 31396 w 6659814"/>
              <a:gd name="connsiteY24" fmla="*/ 631839 h 2437092"/>
              <a:gd name="connsiteX25" fmla="*/ 223694 w 6659814"/>
              <a:gd name="connsiteY25" fmla="*/ 576896 h 2437092"/>
              <a:gd name="connsiteX0" fmla="*/ 549425 w 6659814"/>
              <a:gd name="connsiteY0" fmla="*/ 506256 h 2437092"/>
              <a:gd name="connsiteX1" fmla="*/ 949720 w 6659814"/>
              <a:gd name="connsiteY1" fmla="*/ 514105 h 2437092"/>
              <a:gd name="connsiteX2" fmla="*/ 1550163 w 6659814"/>
              <a:gd name="connsiteY2" fmla="*/ 565123 h 2437092"/>
              <a:gd name="connsiteX3" fmla="*/ 3371114 w 6659814"/>
              <a:gd name="connsiteY3" fmla="*/ 518029 h 2437092"/>
              <a:gd name="connsiteX4" fmla="*/ 3755711 w 6659814"/>
              <a:gd name="connsiteY4" fmla="*/ 392447 h 2437092"/>
              <a:gd name="connsiteX5" fmla="*/ 4520982 w 6659814"/>
              <a:gd name="connsiteY5" fmla="*/ 62792 h 2437092"/>
              <a:gd name="connsiteX6" fmla="*/ 4960522 w 6659814"/>
              <a:gd name="connsiteY6" fmla="*/ 0 h 2437092"/>
              <a:gd name="connsiteX7" fmla="*/ 5694396 w 6659814"/>
              <a:gd name="connsiteY7" fmla="*/ 31396 h 2437092"/>
              <a:gd name="connsiteX8" fmla="*/ 6334084 w 6659814"/>
              <a:gd name="connsiteY8" fmla="*/ 98112 h 2437092"/>
              <a:gd name="connsiteX9" fmla="*/ 6659814 w 6659814"/>
              <a:gd name="connsiteY9" fmla="*/ 372824 h 2437092"/>
              <a:gd name="connsiteX10" fmla="*/ 6608796 w 6659814"/>
              <a:gd name="connsiteY10" fmla="*/ 663235 h 2437092"/>
              <a:gd name="connsiteX11" fmla="*/ 6538156 w 6659814"/>
              <a:gd name="connsiteY11" fmla="*/ 835911 h 2437092"/>
              <a:gd name="connsiteX12" fmla="*/ 5996580 w 6659814"/>
              <a:gd name="connsiteY12" fmla="*/ 1028210 h 2437092"/>
              <a:gd name="connsiteX13" fmla="*/ 5710094 w 6659814"/>
              <a:gd name="connsiteY13" fmla="*/ 1263678 h 2437092"/>
              <a:gd name="connsiteX14" fmla="*/ 5576662 w 6659814"/>
              <a:gd name="connsiteY14" fmla="*/ 1601181 h 2437092"/>
              <a:gd name="connsiteX15" fmla="*/ 5262705 w 6659814"/>
              <a:gd name="connsiteY15" fmla="*/ 1962232 h 2437092"/>
              <a:gd name="connsiteX16" fmla="*/ 5195990 w 6659814"/>
              <a:gd name="connsiteY16" fmla="*/ 2013250 h 2437092"/>
              <a:gd name="connsiteX17" fmla="*/ 4218798 w 6659814"/>
              <a:gd name="connsiteY17" fmla="*/ 2248718 h 2437092"/>
              <a:gd name="connsiteX18" fmla="*/ 3017912 w 6659814"/>
              <a:gd name="connsiteY18" fmla="*/ 2437092 h 2437092"/>
              <a:gd name="connsiteX19" fmla="*/ 2468487 w 6659814"/>
              <a:gd name="connsiteY19" fmla="*/ 2366452 h 2437092"/>
              <a:gd name="connsiteX20" fmla="*/ 2382149 w 6659814"/>
              <a:gd name="connsiteY20" fmla="*/ 2032872 h 2437092"/>
              <a:gd name="connsiteX21" fmla="*/ 2021099 w 6659814"/>
              <a:gd name="connsiteY21" fmla="*/ 1648275 h 2437092"/>
              <a:gd name="connsiteX22" fmla="*/ 1479523 w 6659814"/>
              <a:gd name="connsiteY22" fmla="*/ 1267602 h 2437092"/>
              <a:gd name="connsiteX23" fmla="*/ 0 w 6659814"/>
              <a:gd name="connsiteY23" fmla="*/ 733875 h 2437092"/>
              <a:gd name="connsiteX24" fmla="*/ 31396 w 6659814"/>
              <a:gd name="connsiteY24" fmla="*/ 631839 h 2437092"/>
              <a:gd name="connsiteX25" fmla="*/ 223694 w 6659814"/>
              <a:gd name="connsiteY25" fmla="*/ 576896 h 2437092"/>
              <a:gd name="connsiteX0" fmla="*/ 549425 w 6632343"/>
              <a:gd name="connsiteY0" fmla="*/ 506256 h 2437092"/>
              <a:gd name="connsiteX1" fmla="*/ 949720 w 6632343"/>
              <a:gd name="connsiteY1" fmla="*/ 514105 h 2437092"/>
              <a:gd name="connsiteX2" fmla="*/ 1550163 w 6632343"/>
              <a:gd name="connsiteY2" fmla="*/ 565123 h 2437092"/>
              <a:gd name="connsiteX3" fmla="*/ 3371114 w 6632343"/>
              <a:gd name="connsiteY3" fmla="*/ 518029 h 2437092"/>
              <a:gd name="connsiteX4" fmla="*/ 3755711 w 6632343"/>
              <a:gd name="connsiteY4" fmla="*/ 392447 h 2437092"/>
              <a:gd name="connsiteX5" fmla="*/ 4520982 w 6632343"/>
              <a:gd name="connsiteY5" fmla="*/ 62792 h 2437092"/>
              <a:gd name="connsiteX6" fmla="*/ 4960522 w 6632343"/>
              <a:gd name="connsiteY6" fmla="*/ 0 h 2437092"/>
              <a:gd name="connsiteX7" fmla="*/ 5694396 w 6632343"/>
              <a:gd name="connsiteY7" fmla="*/ 31396 h 2437092"/>
              <a:gd name="connsiteX8" fmla="*/ 6334084 w 6632343"/>
              <a:gd name="connsiteY8" fmla="*/ 98112 h 2437092"/>
              <a:gd name="connsiteX9" fmla="*/ 6632343 w 6632343"/>
              <a:gd name="connsiteY9" fmla="*/ 376748 h 2437092"/>
              <a:gd name="connsiteX10" fmla="*/ 6608796 w 6632343"/>
              <a:gd name="connsiteY10" fmla="*/ 663235 h 2437092"/>
              <a:gd name="connsiteX11" fmla="*/ 6538156 w 6632343"/>
              <a:gd name="connsiteY11" fmla="*/ 835911 h 2437092"/>
              <a:gd name="connsiteX12" fmla="*/ 5996580 w 6632343"/>
              <a:gd name="connsiteY12" fmla="*/ 1028210 h 2437092"/>
              <a:gd name="connsiteX13" fmla="*/ 5710094 w 6632343"/>
              <a:gd name="connsiteY13" fmla="*/ 1263678 h 2437092"/>
              <a:gd name="connsiteX14" fmla="*/ 5576662 w 6632343"/>
              <a:gd name="connsiteY14" fmla="*/ 1601181 h 2437092"/>
              <a:gd name="connsiteX15" fmla="*/ 5262705 w 6632343"/>
              <a:gd name="connsiteY15" fmla="*/ 1962232 h 2437092"/>
              <a:gd name="connsiteX16" fmla="*/ 5195990 w 6632343"/>
              <a:gd name="connsiteY16" fmla="*/ 2013250 h 2437092"/>
              <a:gd name="connsiteX17" fmla="*/ 4218798 w 6632343"/>
              <a:gd name="connsiteY17" fmla="*/ 2248718 h 2437092"/>
              <a:gd name="connsiteX18" fmla="*/ 3017912 w 6632343"/>
              <a:gd name="connsiteY18" fmla="*/ 2437092 h 2437092"/>
              <a:gd name="connsiteX19" fmla="*/ 2468487 w 6632343"/>
              <a:gd name="connsiteY19" fmla="*/ 2366452 h 2437092"/>
              <a:gd name="connsiteX20" fmla="*/ 2382149 w 6632343"/>
              <a:gd name="connsiteY20" fmla="*/ 2032872 h 2437092"/>
              <a:gd name="connsiteX21" fmla="*/ 2021099 w 6632343"/>
              <a:gd name="connsiteY21" fmla="*/ 1648275 h 2437092"/>
              <a:gd name="connsiteX22" fmla="*/ 1479523 w 6632343"/>
              <a:gd name="connsiteY22" fmla="*/ 1267602 h 2437092"/>
              <a:gd name="connsiteX23" fmla="*/ 0 w 6632343"/>
              <a:gd name="connsiteY23" fmla="*/ 733875 h 2437092"/>
              <a:gd name="connsiteX24" fmla="*/ 31396 w 6632343"/>
              <a:gd name="connsiteY24" fmla="*/ 631839 h 2437092"/>
              <a:gd name="connsiteX25" fmla="*/ 223694 w 6632343"/>
              <a:gd name="connsiteY25" fmla="*/ 576896 h 2437092"/>
              <a:gd name="connsiteX0" fmla="*/ 549425 w 6632343"/>
              <a:gd name="connsiteY0" fmla="*/ 506256 h 2437092"/>
              <a:gd name="connsiteX1" fmla="*/ 949720 w 6632343"/>
              <a:gd name="connsiteY1" fmla="*/ 514105 h 2437092"/>
              <a:gd name="connsiteX2" fmla="*/ 1550163 w 6632343"/>
              <a:gd name="connsiteY2" fmla="*/ 565123 h 2437092"/>
              <a:gd name="connsiteX3" fmla="*/ 3371114 w 6632343"/>
              <a:gd name="connsiteY3" fmla="*/ 518029 h 2437092"/>
              <a:gd name="connsiteX4" fmla="*/ 3755711 w 6632343"/>
              <a:gd name="connsiteY4" fmla="*/ 392447 h 2437092"/>
              <a:gd name="connsiteX5" fmla="*/ 4520982 w 6632343"/>
              <a:gd name="connsiteY5" fmla="*/ 62792 h 2437092"/>
              <a:gd name="connsiteX6" fmla="*/ 4960522 w 6632343"/>
              <a:gd name="connsiteY6" fmla="*/ 0 h 2437092"/>
              <a:gd name="connsiteX7" fmla="*/ 5694396 w 6632343"/>
              <a:gd name="connsiteY7" fmla="*/ 31396 h 2437092"/>
              <a:gd name="connsiteX8" fmla="*/ 6334084 w 6632343"/>
              <a:gd name="connsiteY8" fmla="*/ 98112 h 2437092"/>
              <a:gd name="connsiteX9" fmla="*/ 6632343 w 6632343"/>
              <a:gd name="connsiteY9" fmla="*/ 376748 h 2437092"/>
              <a:gd name="connsiteX10" fmla="*/ 6608796 w 6632343"/>
              <a:gd name="connsiteY10" fmla="*/ 663235 h 2437092"/>
              <a:gd name="connsiteX11" fmla="*/ 6538156 w 6632343"/>
              <a:gd name="connsiteY11" fmla="*/ 835911 h 2437092"/>
              <a:gd name="connsiteX12" fmla="*/ 5996580 w 6632343"/>
              <a:gd name="connsiteY12" fmla="*/ 1028210 h 2437092"/>
              <a:gd name="connsiteX13" fmla="*/ 5710094 w 6632343"/>
              <a:gd name="connsiteY13" fmla="*/ 1263678 h 2437092"/>
              <a:gd name="connsiteX14" fmla="*/ 5576662 w 6632343"/>
              <a:gd name="connsiteY14" fmla="*/ 1601181 h 2437092"/>
              <a:gd name="connsiteX15" fmla="*/ 5262705 w 6632343"/>
              <a:gd name="connsiteY15" fmla="*/ 1962232 h 2437092"/>
              <a:gd name="connsiteX16" fmla="*/ 5195990 w 6632343"/>
              <a:gd name="connsiteY16" fmla="*/ 2013250 h 2437092"/>
              <a:gd name="connsiteX17" fmla="*/ 4218798 w 6632343"/>
              <a:gd name="connsiteY17" fmla="*/ 2248718 h 2437092"/>
              <a:gd name="connsiteX18" fmla="*/ 3017912 w 6632343"/>
              <a:gd name="connsiteY18" fmla="*/ 2437092 h 2437092"/>
              <a:gd name="connsiteX19" fmla="*/ 2570524 w 6632343"/>
              <a:gd name="connsiteY19" fmla="*/ 2291887 h 2437092"/>
              <a:gd name="connsiteX20" fmla="*/ 2382149 w 6632343"/>
              <a:gd name="connsiteY20" fmla="*/ 2032872 h 2437092"/>
              <a:gd name="connsiteX21" fmla="*/ 2021099 w 6632343"/>
              <a:gd name="connsiteY21" fmla="*/ 1648275 h 2437092"/>
              <a:gd name="connsiteX22" fmla="*/ 1479523 w 6632343"/>
              <a:gd name="connsiteY22" fmla="*/ 1267602 h 2437092"/>
              <a:gd name="connsiteX23" fmla="*/ 0 w 6632343"/>
              <a:gd name="connsiteY23" fmla="*/ 733875 h 2437092"/>
              <a:gd name="connsiteX24" fmla="*/ 31396 w 6632343"/>
              <a:gd name="connsiteY24" fmla="*/ 631839 h 2437092"/>
              <a:gd name="connsiteX25" fmla="*/ 223694 w 6632343"/>
              <a:gd name="connsiteY25" fmla="*/ 576896 h 2437092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5195990 w 6632343"/>
              <a:gd name="connsiteY16" fmla="*/ 2013250 h 2350754"/>
              <a:gd name="connsiteX17" fmla="*/ 4218798 w 6632343"/>
              <a:gd name="connsiteY17" fmla="*/ 2248718 h 2350754"/>
              <a:gd name="connsiteX18" fmla="*/ 3053232 w 6632343"/>
              <a:gd name="connsiteY18" fmla="*/ 2350754 h 2350754"/>
              <a:gd name="connsiteX19" fmla="*/ 2570524 w 6632343"/>
              <a:gd name="connsiteY19" fmla="*/ 2291887 h 2350754"/>
              <a:gd name="connsiteX20" fmla="*/ 2382149 w 6632343"/>
              <a:gd name="connsiteY20" fmla="*/ 2032872 h 2350754"/>
              <a:gd name="connsiteX21" fmla="*/ 2021099 w 6632343"/>
              <a:gd name="connsiteY21" fmla="*/ 1648275 h 2350754"/>
              <a:gd name="connsiteX22" fmla="*/ 1479523 w 6632343"/>
              <a:gd name="connsiteY22" fmla="*/ 1267602 h 2350754"/>
              <a:gd name="connsiteX23" fmla="*/ 0 w 6632343"/>
              <a:gd name="connsiteY23" fmla="*/ 733875 h 2350754"/>
              <a:gd name="connsiteX24" fmla="*/ 31396 w 6632343"/>
              <a:gd name="connsiteY24" fmla="*/ 631839 h 2350754"/>
              <a:gd name="connsiteX25" fmla="*/ 223694 w 6632343"/>
              <a:gd name="connsiteY25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5195990 w 6632343"/>
              <a:gd name="connsiteY16" fmla="*/ 2013250 h 2350754"/>
              <a:gd name="connsiteX17" fmla="*/ 4218798 w 6632343"/>
              <a:gd name="connsiteY17" fmla="*/ 2248718 h 2350754"/>
              <a:gd name="connsiteX18" fmla="*/ 3692921 w 6632343"/>
              <a:gd name="connsiteY18" fmla="*/ 2287963 h 2350754"/>
              <a:gd name="connsiteX19" fmla="*/ 3053232 w 6632343"/>
              <a:gd name="connsiteY19" fmla="*/ 2350754 h 2350754"/>
              <a:gd name="connsiteX20" fmla="*/ 2570524 w 6632343"/>
              <a:gd name="connsiteY20" fmla="*/ 2291887 h 2350754"/>
              <a:gd name="connsiteX21" fmla="*/ 2382149 w 6632343"/>
              <a:gd name="connsiteY21" fmla="*/ 2032872 h 2350754"/>
              <a:gd name="connsiteX22" fmla="*/ 2021099 w 6632343"/>
              <a:gd name="connsiteY22" fmla="*/ 1648275 h 2350754"/>
              <a:gd name="connsiteX23" fmla="*/ 1479523 w 6632343"/>
              <a:gd name="connsiteY23" fmla="*/ 1267602 h 2350754"/>
              <a:gd name="connsiteX24" fmla="*/ 0 w 6632343"/>
              <a:gd name="connsiteY24" fmla="*/ 733875 h 2350754"/>
              <a:gd name="connsiteX25" fmla="*/ 31396 w 6632343"/>
              <a:gd name="connsiteY25" fmla="*/ 631839 h 2350754"/>
              <a:gd name="connsiteX26" fmla="*/ 223694 w 6632343"/>
              <a:gd name="connsiteY26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5195990 w 6632343"/>
              <a:gd name="connsiteY16" fmla="*/ 2013250 h 2350754"/>
              <a:gd name="connsiteX17" fmla="*/ 4230571 w 6632343"/>
              <a:gd name="connsiteY17" fmla="*/ 2229096 h 2350754"/>
              <a:gd name="connsiteX18" fmla="*/ 3692921 w 6632343"/>
              <a:gd name="connsiteY18" fmla="*/ 2287963 h 2350754"/>
              <a:gd name="connsiteX19" fmla="*/ 3053232 w 6632343"/>
              <a:gd name="connsiteY19" fmla="*/ 2350754 h 2350754"/>
              <a:gd name="connsiteX20" fmla="*/ 2570524 w 6632343"/>
              <a:gd name="connsiteY20" fmla="*/ 2291887 h 2350754"/>
              <a:gd name="connsiteX21" fmla="*/ 2382149 w 6632343"/>
              <a:gd name="connsiteY21" fmla="*/ 2032872 h 2350754"/>
              <a:gd name="connsiteX22" fmla="*/ 2021099 w 6632343"/>
              <a:gd name="connsiteY22" fmla="*/ 1648275 h 2350754"/>
              <a:gd name="connsiteX23" fmla="*/ 1479523 w 6632343"/>
              <a:gd name="connsiteY23" fmla="*/ 1267602 h 2350754"/>
              <a:gd name="connsiteX24" fmla="*/ 0 w 6632343"/>
              <a:gd name="connsiteY24" fmla="*/ 733875 h 2350754"/>
              <a:gd name="connsiteX25" fmla="*/ 31396 w 6632343"/>
              <a:gd name="connsiteY25" fmla="*/ 631839 h 2350754"/>
              <a:gd name="connsiteX26" fmla="*/ 223694 w 6632343"/>
              <a:gd name="connsiteY26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4905580 w 6632343"/>
              <a:gd name="connsiteY16" fmla="*/ 2130984 h 2350754"/>
              <a:gd name="connsiteX17" fmla="*/ 4230571 w 6632343"/>
              <a:gd name="connsiteY17" fmla="*/ 2229096 h 2350754"/>
              <a:gd name="connsiteX18" fmla="*/ 3692921 w 6632343"/>
              <a:gd name="connsiteY18" fmla="*/ 2287963 h 2350754"/>
              <a:gd name="connsiteX19" fmla="*/ 3053232 w 6632343"/>
              <a:gd name="connsiteY19" fmla="*/ 2350754 h 2350754"/>
              <a:gd name="connsiteX20" fmla="*/ 2570524 w 6632343"/>
              <a:gd name="connsiteY20" fmla="*/ 2291887 h 2350754"/>
              <a:gd name="connsiteX21" fmla="*/ 2382149 w 6632343"/>
              <a:gd name="connsiteY21" fmla="*/ 2032872 h 2350754"/>
              <a:gd name="connsiteX22" fmla="*/ 2021099 w 6632343"/>
              <a:gd name="connsiteY22" fmla="*/ 1648275 h 2350754"/>
              <a:gd name="connsiteX23" fmla="*/ 1479523 w 6632343"/>
              <a:gd name="connsiteY23" fmla="*/ 1267602 h 2350754"/>
              <a:gd name="connsiteX24" fmla="*/ 0 w 6632343"/>
              <a:gd name="connsiteY24" fmla="*/ 733875 h 2350754"/>
              <a:gd name="connsiteX25" fmla="*/ 31396 w 6632343"/>
              <a:gd name="connsiteY25" fmla="*/ 631839 h 2350754"/>
              <a:gd name="connsiteX26" fmla="*/ 223694 w 6632343"/>
              <a:gd name="connsiteY26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6267369 w 6632343"/>
              <a:gd name="connsiteY12" fmla="*/ 875156 h 2350754"/>
              <a:gd name="connsiteX13" fmla="*/ 5996580 w 6632343"/>
              <a:gd name="connsiteY13" fmla="*/ 1028210 h 2350754"/>
              <a:gd name="connsiteX14" fmla="*/ 5710094 w 6632343"/>
              <a:gd name="connsiteY14" fmla="*/ 1263678 h 2350754"/>
              <a:gd name="connsiteX15" fmla="*/ 5576662 w 6632343"/>
              <a:gd name="connsiteY15" fmla="*/ 1601181 h 2350754"/>
              <a:gd name="connsiteX16" fmla="*/ 5262705 w 6632343"/>
              <a:gd name="connsiteY16" fmla="*/ 1962232 h 2350754"/>
              <a:gd name="connsiteX17" fmla="*/ 4905580 w 6632343"/>
              <a:gd name="connsiteY17" fmla="*/ 2130984 h 2350754"/>
              <a:gd name="connsiteX18" fmla="*/ 4230571 w 6632343"/>
              <a:gd name="connsiteY18" fmla="*/ 2229096 h 2350754"/>
              <a:gd name="connsiteX19" fmla="*/ 3692921 w 6632343"/>
              <a:gd name="connsiteY19" fmla="*/ 2287963 h 2350754"/>
              <a:gd name="connsiteX20" fmla="*/ 3053232 w 6632343"/>
              <a:gd name="connsiteY20" fmla="*/ 2350754 h 2350754"/>
              <a:gd name="connsiteX21" fmla="*/ 2570524 w 6632343"/>
              <a:gd name="connsiteY21" fmla="*/ 2291887 h 2350754"/>
              <a:gd name="connsiteX22" fmla="*/ 2382149 w 6632343"/>
              <a:gd name="connsiteY22" fmla="*/ 2032872 h 2350754"/>
              <a:gd name="connsiteX23" fmla="*/ 2021099 w 6632343"/>
              <a:gd name="connsiteY23" fmla="*/ 1648275 h 2350754"/>
              <a:gd name="connsiteX24" fmla="*/ 1479523 w 6632343"/>
              <a:gd name="connsiteY24" fmla="*/ 1267602 h 2350754"/>
              <a:gd name="connsiteX25" fmla="*/ 0 w 6632343"/>
              <a:gd name="connsiteY25" fmla="*/ 733875 h 2350754"/>
              <a:gd name="connsiteX26" fmla="*/ 31396 w 6632343"/>
              <a:gd name="connsiteY26" fmla="*/ 631839 h 2350754"/>
              <a:gd name="connsiteX27" fmla="*/ 223694 w 6632343"/>
              <a:gd name="connsiteY27" fmla="*/ 576896 h 2350754"/>
              <a:gd name="connsiteX0" fmla="*/ 549425 w 6632343"/>
              <a:gd name="connsiteY0" fmla="*/ 655385 h 2499883"/>
              <a:gd name="connsiteX1" fmla="*/ 949720 w 6632343"/>
              <a:gd name="connsiteY1" fmla="*/ 663234 h 2499883"/>
              <a:gd name="connsiteX2" fmla="*/ 1550163 w 6632343"/>
              <a:gd name="connsiteY2" fmla="*/ 714252 h 2499883"/>
              <a:gd name="connsiteX3" fmla="*/ 3371114 w 6632343"/>
              <a:gd name="connsiteY3" fmla="*/ 667158 h 2499883"/>
              <a:gd name="connsiteX4" fmla="*/ 3755711 w 6632343"/>
              <a:gd name="connsiteY4" fmla="*/ 541576 h 2499883"/>
              <a:gd name="connsiteX5" fmla="*/ 4520982 w 6632343"/>
              <a:gd name="connsiteY5" fmla="*/ 211921 h 2499883"/>
              <a:gd name="connsiteX6" fmla="*/ 4960522 w 6632343"/>
              <a:gd name="connsiteY6" fmla="*/ 149129 h 2499883"/>
              <a:gd name="connsiteX7" fmla="*/ 5827828 w 6632343"/>
              <a:gd name="connsiteY7" fmla="*/ 0 h 2499883"/>
              <a:gd name="connsiteX8" fmla="*/ 6334084 w 6632343"/>
              <a:gd name="connsiteY8" fmla="*/ 247241 h 2499883"/>
              <a:gd name="connsiteX9" fmla="*/ 6632343 w 6632343"/>
              <a:gd name="connsiteY9" fmla="*/ 525877 h 2499883"/>
              <a:gd name="connsiteX10" fmla="*/ 6608796 w 6632343"/>
              <a:gd name="connsiteY10" fmla="*/ 812364 h 2499883"/>
              <a:gd name="connsiteX11" fmla="*/ 6538156 w 6632343"/>
              <a:gd name="connsiteY11" fmla="*/ 985040 h 2499883"/>
              <a:gd name="connsiteX12" fmla="*/ 6267369 w 6632343"/>
              <a:gd name="connsiteY12" fmla="*/ 1024285 h 2499883"/>
              <a:gd name="connsiteX13" fmla="*/ 5996580 w 6632343"/>
              <a:gd name="connsiteY13" fmla="*/ 1177339 h 2499883"/>
              <a:gd name="connsiteX14" fmla="*/ 5710094 w 6632343"/>
              <a:gd name="connsiteY14" fmla="*/ 1412807 h 2499883"/>
              <a:gd name="connsiteX15" fmla="*/ 5576662 w 6632343"/>
              <a:gd name="connsiteY15" fmla="*/ 1750310 h 2499883"/>
              <a:gd name="connsiteX16" fmla="*/ 5262705 w 6632343"/>
              <a:gd name="connsiteY16" fmla="*/ 2111361 h 2499883"/>
              <a:gd name="connsiteX17" fmla="*/ 4905580 w 6632343"/>
              <a:gd name="connsiteY17" fmla="*/ 2280113 h 2499883"/>
              <a:gd name="connsiteX18" fmla="*/ 4230571 w 6632343"/>
              <a:gd name="connsiteY18" fmla="*/ 2378225 h 2499883"/>
              <a:gd name="connsiteX19" fmla="*/ 3692921 w 6632343"/>
              <a:gd name="connsiteY19" fmla="*/ 2437092 h 2499883"/>
              <a:gd name="connsiteX20" fmla="*/ 3053232 w 6632343"/>
              <a:gd name="connsiteY20" fmla="*/ 2499883 h 2499883"/>
              <a:gd name="connsiteX21" fmla="*/ 2570524 w 6632343"/>
              <a:gd name="connsiteY21" fmla="*/ 2441016 h 2499883"/>
              <a:gd name="connsiteX22" fmla="*/ 2382149 w 6632343"/>
              <a:gd name="connsiteY22" fmla="*/ 2182001 h 2499883"/>
              <a:gd name="connsiteX23" fmla="*/ 2021099 w 6632343"/>
              <a:gd name="connsiteY23" fmla="*/ 1797404 h 2499883"/>
              <a:gd name="connsiteX24" fmla="*/ 1479523 w 6632343"/>
              <a:gd name="connsiteY24" fmla="*/ 1416731 h 2499883"/>
              <a:gd name="connsiteX25" fmla="*/ 0 w 6632343"/>
              <a:gd name="connsiteY25" fmla="*/ 883004 h 2499883"/>
              <a:gd name="connsiteX26" fmla="*/ 31396 w 6632343"/>
              <a:gd name="connsiteY26" fmla="*/ 780968 h 2499883"/>
              <a:gd name="connsiteX27" fmla="*/ 223694 w 6632343"/>
              <a:gd name="connsiteY27" fmla="*/ 726025 h 2499883"/>
              <a:gd name="connsiteX0" fmla="*/ 549425 w 6632343"/>
              <a:gd name="connsiteY0" fmla="*/ 655385 h 2499883"/>
              <a:gd name="connsiteX1" fmla="*/ 949720 w 6632343"/>
              <a:gd name="connsiteY1" fmla="*/ 663234 h 2499883"/>
              <a:gd name="connsiteX2" fmla="*/ 1550163 w 6632343"/>
              <a:gd name="connsiteY2" fmla="*/ 714252 h 2499883"/>
              <a:gd name="connsiteX3" fmla="*/ 3371114 w 6632343"/>
              <a:gd name="connsiteY3" fmla="*/ 667158 h 2499883"/>
              <a:gd name="connsiteX4" fmla="*/ 3755711 w 6632343"/>
              <a:gd name="connsiteY4" fmla="*/ 541576 h 2499883"/>
              <a:gd name="connsiteX5" fmla="*/ 4520982 w 6632343"/>
              <a:gd name="connsiteY5" fmla="*/ 211921 h 2499883"/>
              <a:gd name="connsiteX6" fmla="*/ 4960522 w 6632343"/>
              <a:gd name="connsiteY6" fmla="*/ 149129 h 2499883"/>
              <a:gd name="connsiteX7" fmla="*/ 5376516 w 6632343"/>
              <a:gd name="connsiteY7" fmla="*/ 51019 h 2499883"/>
              <a:gd name="connsiteX8" fmla="*/ 5827828 w 6632343"/>
              <a:gd name="connsiteY8" fmla="*/ 0 h 2499883"/>
              <a:gd name="connsiteX9" fmla="*/ 6334084 w 6632343"/>
              <a:gd name="connsiteY9" fmla="*/ 247241 h 2499883"/>
              <a:gd name="connsiteX10" fmla="*/ 6632343 w 6632343"/>
              <a:gd name="connsiteY10" fmla="*/ 525877 h 2499883"/>
              <a:gd name="connsiteX11" fmla="*/ 6608796 w 6632343"/>
              <a:gd name="connsiteY11" fmla="*/ 812364 h 2499883"/>
              <a:gd name="connsiteX12" fmla="*/ 6538156 w 6632343"/>
              <a:gd name="connsiteY12" fmla="*/ 985040 h 2499883"/>
              <a:gd name="connsiteX13" fmla="*/ 6267369 w 6632343"/>
              <a:gd name="connsiteY13" fmla="*/ 1024285 h 2499883"/>
              <a:gd name="connsiteX14" fmla="*/ 5996580 w 6632343"/>
              <a:gd name="connsiteY14" fmla="*/ 1177339 h 2499883"/>
              <a:gd name="connsiteX15" fmla="*/ 5710094 w 6632343"/>
              <a:gd name="connsiteY15" fmla="*/ 1412807 h 2499883"/>
              <a:gd name="connsiteX16" fmla="*/ 5576662 w 6632343"/>
              <a:gd name="connsiteY16" fmla="*/ 1750310 h 2499883"/>
              <a:gd name="connsiteX17" fmla="*/ 5262705 w 6632343"/>
              <a:gd name="connsiteY17" fmla="*/ 2111361 h 2499883"/>
              <a:gd name="connsiteX18" fmla="*/ 4905580 w 6632343"/>
              <a:gd name="connsiteY18" fmla="*/ 2280113 h 2499883"/>
              <a:gd name="connsiteX19" fmla="*/ 4230571 w 6632343"/>
              <a:gd name="connsiteY19" fmla="*/ 2378225 h 2499883"/>
              <a:gd name="connsiteX20" fmla="*/ 3692921 w 6632343"/>
              <a:gd name="connsiteY20" fmla="*/ 2437092 h 2499883"/>
              <a:gd name="connsiteX21" fmla="*/ 3053232 w 6632343"/>
              <a:gd name="connsiteY21" fmla="*/ 2499883 h 2499883"/>
              <a:gd name="connsiteX22" fmla="*/ 2570524 w 6632343"/>
              <a:gd name="connsiteY22" fmla="*/ 2441016 h 2499883"/>
              <a:gd name="connsiteX23" fmla="*/ 2382149 w 6632343"/>
              <a:gd name="connsiteY23" fmla="*/ 2182001 h 2499883"/>
              <a:gd name="connsiteX24" fmla="*/ 2021099 w 6632343"/>
              <a:gd name="connsiteY24" fmla="*/ 1797404 h 2499883"/>
              <a:gd name="connsiteX25" fmla="*/ 1479523 w 6632343"/>
              <a:gd name="connsiteY25" fmla="*/ 1416731 h 2499883"/>
              <a:gd name="connsiteX26" fmla="*/ 0 w 6632343"/>
              <a:gd name="connsiteY26" fmla="*/ 883004 h 2499883"/>
              <a:gd name="connsiteX27" fmla="*/ 31396 w 6632343"/>
              <a:gd name="connsiteY27" fmla="*/ 780968 h 2499883"/>
              <a:gd name="connsiteX28" fmla="*/ 223694 w 6632343"/>
              <a:gd name="connsiteY28" fmla="*/ 726025 h 2499883"/>
              <a:gd name="connsiteX0" fmla="*/ 549425 w 6632343"/>
              <a:gd name="connsiteY0" fmla="*/ 608291 h 2452789"/>
              <a:gd name="connsiteX1" fmla="*/ 949720 w 6632343"/>
              <a:gd name="connsiteY1" fmla="*/ 616140 h 2452789"/>
              <a:gd name="connsiteX2" fmla="*/ 1550163 w 6632343"/>
              <a:gd name="connsiteY2" fmla="*/ 667158 h 2452789"/>
              <a:gd name="connsiteX3" fmla="*/ 3371114 w 6632343"/>
              <a:gd name="connsiteY3" fmla="*/ 620064 h 2452789"/>
              <a:gd name="connsiteX4" fmla="*/ 3755711 w 6632343"/>
              <a:gd name="connsiteY4" fmla="*/ 494482 h 2452789"/>
              <a:gd name="connsiteX5" fmla="*/ 4520982 w 6632343"/>
              <a:gd name="connsiteY5" fmla="*/ 164827 h 2452789"/>
              <a:gd name="connsiteX6" fmla="*/ 4960522 w 6632343"/>
              <a:gd name="connsiteY6" fmla="*/ 102035 h 2452789"/>
              <a:gd name="connsiteX7" fmla="*/ 5376516 w 6632343"/>
              <a:gd name="connsiteY7" fmla="*/ 3925 h 2452789"/>
              <a:gd name="connsiteX8" fmla="*/ 5867073 w 6632343"/>
              <a:gd name="connsiteY8" fmla="*/ 0 h 2452789"/>
              <a:gd name="connsiteX9" fmla="*/ 6334084 w 6632343"/>
              <a:gd name="connsiteY9" fmla="*/ 200147 h 2452789"/>
              <a:gd name="connsiteX10" fmla="*/ 6632343 w 6632343"/>
              <a:gd name="connsiteY10" fmla="*/ 478783 h 2452789"/>
              <a:gd name="connsiteX11" fmla="*/ 6608796 w 6632343"/>
              <a:gd name="connsiteY11" fmla="*/ 765270 h 2452789"/>
              <a:gd name="connsiteX12" fmla="*/ 6538156 w 6632343"/>
              <a:gd name="connsiteY12" fmla="*/ 937946 h 2452789"/>
              <a:gd name="connsiteX13" fmla="*/ 6267369 w 6632343"/>
              <a:gd name="connsiteY13" fmla="*/ 977191 h 2452789"/>
              <a:gd name="connsiteX14" fmla="*/ 5996580 w 6632343"/>
              <a:gd name="connsiteY14" fmla="*/ 1130245 h 2452789"/>
              <a:gd name="connsiteX15" fmla="*/ 5710094 w 6632343"/>
              <a:gd name="connsiteY15" fmla="*/ 1365713 h 2452789"/>
              <a:gd name="connsiteX16" fmla="*/ 5576662 w 6632343"/>
              <a:gd name="connsiteY16" fmla="*/ 1703216 h 2452789"/>
              <a:gd name="connsiteX17" fmla="*/ 5262705 w 6632343"/>
              <a:gd name="connsiteY17" fmla="*/ 2064267 h 2452789"/>
              <a:gd name="connsiteX18" fmla="*/ 4905580 w 6632343"/>
              <a:gd name="connsiteY18" fmla="*/ 2233019 h 2452789"/>
              <a:gd name="connsiteX19" fmla="*/ 4230571 w 6632343"/>
              <a:gd name="connsiteY19" fmla="*/ 2331131 h 2452789"/>
              <a:gd name="connsiteX20" fmla="*/ 3692921 w 6632343"/>
              <a:gd name="connsiteY20" fmla="*/ 2389998 h 2452789"/>
              <a:gd name="connsiteX21" fmla="*/ 3053232 w 6632343"/>
              <a:gd name="connsiteY21" fmla="*/ 2452789 h 2452789"/>
              <a:gd name="connsiteX22" fmla="*/ 2570524 w 6632343"/>
              <a:gd name="connsiteY22" fmla="*/ 2393922 h 2452789"/>
              <a:gd name="connsiteX23" fmla="*/ 2382149 w 6632343"/>
              <a:gd name="connsiteY23" fmla="*/ 2134907 h 2452789"/>
              <a:gd name="connsiteX24" fmla="*/ 2021099 w 6632343"/>
              <a:gd name="connsiteY24" fmla="*/ 1750310 h 2452789"/>
              <a:gd name="connsiteX25" fmla="*/ 1479523 w 6632343"/>
              <a:gd name="connsiteY25" fmla="*/ 1369637 h 2452789"/>
              <a:gd name="connsiteX26" fmla="*/ 0 w 6632343"/>
              <a:gd name="connsiteY26" fmla="*/ 835910 h 2452789"/>
              <a:gd name="connsiteX27" fmla="*/ 31396 w 6632343"/>
              <a:gd name="connsiteY27" fmla="*/ 733874 h 2452789"/>
              <a:gd name="connsiteX28" fmla="*/ 223694 w 6632343"/>
              <a:gd name="connsiteY28" fmla="*/ 678931 h 2452789"/>
              <a:gd name="connsiteX0" fmla="*/ 549425 w 6632343"/>
              <a:gd name="connsiteY0" fmla="*/ 604366 h 2448864"/>
              <a:gd name="connsiteX1" fmla="*/ 949720 w 6632343"/>
              <a:gd name="connsiteY1" fmla="*/ 612215 h 2448864"/>
              <a:gd name="connsiteX2" fmla="*/ 1550163 w 6632343"/>
              <a:gd name="connsiteY2" fmla="*/ 663233 h 2448864"/>
              <a:gd name="connsiteX3" fmla="*/ 3371114 w 6632343"/>
              <a:gd name="connsiteY3" fmla="*/ 616139 h 2448864"/>
              <a:gd name="connsiteX4" fmla="*/ 3755711 w 6632343"/>
              <a:gd name="connsiteY4" fmla="*/ 490557 h 2448864"/>
              <a:gd name="connsiteX5" fmla="*/ 4520982 w 6632343"/>
              <a:gd name="connsiteY5" fmla="*/ 160902 h 2448864"/>
              <a:gd name="connsiteX6" fmla="*/ 4960522 w 6632343"/>
              <a:gd name="connsiteY6" fmla="*/ 98110 h 2448864"/>
              <a:gd name="connsiteX7" fmla="*/ 5376516 w 6632343"/>
              <a:gd name="connsiteY7" fmla="*/ 0 h 2448864"/>
              <a:gd name="connsiteX8" fmla="*/ 5867073 w 6632343"/>
              <a:gd name="connsiteY8" fmla="*/ 121658 h 2448864"/>
              <a:gd name="connsiteX9" fmla="*/ 6334084 w 6632343"/>
              <a:gd name="connsiteY9" fmla="*/ 196222 h 2448864"/>
              <a:gd name="connsiteX10" fmla="*/ 6632343 w 6632343"/>
              <a:gd name="connsiteY10" fmla="*/ 474858 h 2448864"/>
              <a:gd name="connsiteX11" fmla="*/ 6608796 w 6632343"/>
              <a:gd name="connsiteY11" fmla="*/ 761345 h 2448864"/>
              <a:gd name="connsiteX12" fmla="*/ 6538156 w 6632343"/>
              <a:gd name="connsiteY12" fmla="*/ 934021 h 2448864"/>
              <a:gd name="connsiteX13" fmla="*/ 6267369 w 6632343"/>
              <a:gd name="connsiteY13" fmla="*/ 973266 h 2448864"/>
              <a:gd name="connsiteX14" fmla="*/ 5996580 w 6632343"/>
              <a:gd name="connsiteY14" fmla="*/ 1126320 h 2448864"/>
              <a:gd name="connsiteX15" fmla="*/ 5710094 w 6632343"/>
              <a:gd name="connsiteY15" fmla="*/ 1361788 h 2448864"/>
              <a:gd name="connsiteX16" fmla="*/ 5576662 w 6632343"/>
              <a:gd name="connsiteY16" fmla="*/ 1699291 h 2448864"/>
              <a:gd name="connsiteX17" fmla="*/ 5262705 w 6632343"/>
              <a:gd name="connsiteY17" fmla="*/ 2060342 h 2448864"/>
              <a:gd name="connsiteX18" fmla="*/ 4905580 w 6632343"/>
              <a:gd name="connsiteY18" fmla="*/ 2229094 h 2448864"/>
              <a:gd name="connsiteX19" fmla="*/ 4230571 w 6632343"/>
              <a:gd name="connsiteY19" fmla="*/ 2327206 h 2448864"/>
              <a:gd name="connsiteX20" fmla="*/ 3692921 w 6632343"/>
              <a:gd name="connsiteY20" fmla="*/ 2386073 h 2448864"/>
              <a:gd name="connsiteX21" fmla="*/ 3053232 w 6632343"/>
              <a:gd name="connsiteY21" fmla="*/ 2448864 h 2448864"/>
              <a:gd name="connsiteX22" fmla="*/ 2570524 w 6632343"/>
              <a:gd name="connsiteY22" fmla="*/ 2389997 h 2448864"/>
              <a:gd name="connsiteX23" fmla="*/ 2382149 w 6632343"/>
              <a:gd name="connsiteY23" fmla="*/ 2130982 h 2448864"/>
              <a:gd name="connsiteX24" fmla="*/ 2021099 w 6632343"/>
              <a:gd name="connsiteY24" fmla="*/ 1746385 h 2448864"/>
              <a:gd name="connsiteX25" fmla="*/ 1479523 w 6632343"/>
              <a:gd name="connsiteY25" fmla="*/ 1365712 h 2448864"/>
              <a:gd name="connsiteX26" fmla="*/ 0 w 6632343"/>
              <a:gd name="connsiteY26" fmla="*/ 831985 h 2448864"/>
              <a:gd name="connsiteX27" fmla="*/ 31396 w 6632343"/>
              <a:gd name="connsiteY27" fmla="*/ 729949 h 2448864"/>
              <a:gd name="connsiteX28" fmla="*/ 223694 w 6632343"/>
              <a:gd name="connsiteY28" fmla="*/ 675006 h 2448864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3371114 w 6632343"/>
              <a:gd name="connsiteY3" fmla="*/ 533725 h 2366450"/>
              <a:gd name="connsiteX4" fmla="*/ 3755711 w 6632343"/>
              <a:gd name="connsiteY4" fmla="*/ 408143 h 2366450"/>
              <a:gd name="connsiteX5" fmla="*/ 4520982 w 6632343"/>
              <a:gd name="connsiteY5" fmla="*/ 78488 h 2366450"/>
              <a:gd name="connsiteX6" fmla="*/ 4960522 w 6632343"/>
              <a:gd name="connsiteY6" fmla="*/ 15696 h 2366450"/>
              <a:gd name="connsiteX7" fmla="*/ 5380441 w 6632343"/>
              <a:gd name="connsiteY7" fmla="*/ 0 h 2366450"/>
              <a:gd name="connsiteX8" fmla="*/ 5867073 w 6632343"/>
              <a:gd name="connsiteY8" fmla="*/ 39244 h 2366450"/>
              <a:gd name="connsiteX9" fmla="*/ 6334084 w 6632343"/>
              <a:gd name="connsiteY9" fmla="*/ 113808 h 2366450"/>
              <a:gd name="connsiteX10" fmla="*/ 6632343 w 6632343"/>
              <a:gd name="connsiteY10" fmla="*/ 392444 h 2366450"/>
              <a:gd name="connsiteX11" fmla="*/ 6608796 w 6632343"/>
              <a:gd name="connsiteY11" fmla="*/ 678931 h 2366450"/>
              <a:gd name="connsiteX12" fmla="*/ 6538156 w 6632343"/>
              <a:gd name="connsiteY12" fmla="*/ 851607 h 2366450"/>
              <a:gd name="connsiteX13" fmla="*/ 6267369 w 6632343"/>
              <a:gd name="connsiteY13" fmla="*/ 890852 h 2366450"/>
              <a:gd name="connsiteX14" fmla="*/ 5996580 w 6632343"/>
              <a:gd name="connsiteY14" fmla="*/ 1043906 h 2366450"/>
              <a:gd name="connsiteX15" fmla="*/ 5710094 w 6632343"/>
              <a:gd name="connsiteY15" fmla="*/ 1279374 h 2366450"/>
              <a:gd name="connsiteX16" fmla="*/ 5576662 w 6632343"/>
              <a:gd name="connsiteY16" fmla="*/ 1616877 h 2366450"/>
              <a:gd name="connsiteX17" fmla="*/ 5262705 w 6632343"/>
              <a:gd name="connsiteY17" fmla="*/ 1977928 h 2366450"/>
              <a:gd name="connsiteX18" fmla="*/ 4905580 w 6632343"/>
              <a:gd name="connsiteY18" fmla="*/ 2146680 h 2366450"/>
              <a:gd name="connsiteX19" fmla="*/ 4230571 w 6632343"/>
              <a:gd name="connsiteY19" fmla="*/ 2244792 h 2366450"/>
              <a:gd name="connsiteX20" fmla="*/ 3692921 w 6632343"/>
              <a:gd name="connsiteY20" fmla="*/ 2303659 h 2366450"/>
              <a:gd name="connsiteX21" fmla="*/ 3053232 w 6632343"/>
              <a:gd name="connsiteY21" fmla="*/ 2366450 h 2366450"/>
              <a:gd name="connsiteX22" fmla="*/ 2570524 w 6632343"/>
              <a:gd name="connsiteY22" fmla="*/ 2307583 h 2366450"/>
              <a:gd name="connsiteX23" fmla="*/ 2382149 w 6632343"/>
              <a:gd name="connsiteY23" fmla="*/ 2048568 h 2366450"/>
              <a:gd name="connsiteX24" fmla="*/ 2021099 w 6632343"/>
              <a:gd name="connsiteY24" fmla="*/ 1663971 h 2366450"/>
              <a:gd name="connsiteX25" fmla="*/ 1479523 w 6632343"/>
              <a:gd name="connsiteY25" fmla="*/ 1283298 h 2366450"/>
              <a:gd name="connsiteX26" fmla="*/ 0 w 6632343"/>
              <a:gd name="connsiteY26" fmla="*/ 749571 h 2366450"/>
              <a:gd name="connsiteX27" fmla="*/ 31396 w 6632343"/>
              <a:gd name="connsiteY27" fmla="*/ 647535 h 2366450"/>
              <a:gd name="connsiteX28" fmla="*/ 223694 w 6632343"/>
              <a:gd name="connsiteY28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3371114 w 6632343"/>
              <a:gd name="connsiteY3" fmla="*/ 533725 h 2366450"/>
              <a:gd name="connsiteX4" fmla="*/ 3755711 w 6632343"/>
              <a:gd name="connsiteY4" fmla="*/ 408143 h 2366450"/>
              <a:gd name="connsiteX5" fmla="*/ 4520982 w 6632343"/>
              <a:gd name="connsiteY5" fmla="*/ 78488 h 2366450"/>
              <a:gd name="connsiteX6" fmla="*/ 4960522 w 6632343"/>
              <a:gd name="connsiteY6" fmla="*/ 15696 h 2366450"/>
              <a:gd name="connsiteX7" fmla="*/ 5380441 w 6632343"/>
              <a:gd name="connsiteY7" fmla="*/ 0 h 2366450"/>
              <a:gd name="connsiteX8" fmla="*/ 5867073 w 6632343"/>
              <a:gd name="connsiteY8" fmla="*/ 39244 h 2366450"/>
              <a:gd name="connsiteX9" fmla="*/ 6334084 w 6632343"/>
              <a:gd name="connsiteY9" fmla="*/ 113808 h 2366450"/>
              <a:gd name="connsiteX10" fmla="*/ 6632343 w 6632343"/>
              <a:gd name="connsiteY10" fmla="*/ 392444 h 2366450"/>
              <a:gd name="connsiteX11" fmla="*/ 6608796 w 6632343"/>
              <a:gd name="connsiteY11" fmla="*/ 678931 h 2366450"/>
              <a:gd name="connsiteX12" fmla="*/ 6577401 w 6632343"/>
              <a:gd name="connsiteY12" fmla="*/ 847682 h 2366450"/>
              <a:gd name="connsiteX13" fmla="*/ 6267369 w 6632343"/>
              <a:gd name="connsiteY13" fmla="*/ 890852 h 2366450"/>
              <a:gd name="connsiteX14" fmla="*/ 5996580 w 6632343"/>
              <a:gd name="connsiteY14" fmla="*/ 1043906 h 2366450"/>
              <a:gd name="connsiteX15" fmla="*/ 5710094 w 6632343"/>
              <a:gd name="connsiteY15" fmla="*/ 1279374 h 2366450"/>
              <a:gd name="connsiteX16" fmla="*/ 5576662 w 6632343"/>
              <a:gd name="connsiteY16" fmla="*/ 1616877 h 2366450"/>
              <a:gd name="connsiteX17" fmla="*/ 5262705 w 6632343"/>
              <a:gd name="connsiteY17" fmla="*/ 1977928 h 2366450"/>
              <a:gd name="connsiteX18" fmla="*/ 4905580 w 6632343"/>
              <a:gd name="connsiteY18" fmla="*/ 2146680 h 2366450"/>
              <a:gd name="connsiteX19" fmla="*/ 4230571 w 6632343"/>
              <a:gd name="connsiteY19" fmla="*/ 2244792 h 2366450"/>
              <a:gd name="connsiteX20" fmla="*/ 3692921 w 6632343"/>
              <a:gd name="connsiteY20" fmla="*/ 2303659 h 2366450"/>
              <a:gd name="connsiteX21" fmla="*/ 3053232 w 6632343"/>
              <a:gd name="connsiteY21" fmla="*/ 2366450 h 2366450"/>
              <a:gd name="connsiteX22" fmla="*/ 2570524 w 6632343"/>
              <a:gd name="connsiteY22" fmla="*/ 2307583 h 2366450"/>
              <a:gd name="connsiteX23" fmla="*/ 2382149 w 6632343"/>
              <a:gd name="connsiteY23" fmla="*/ 2048568 h 2366450"/>
              <a:gd name="connsiteX24" fmla="*/ 2021099 w 6632343"/>
              <a:gd name="connsiteY24" fmla="*/ 1663971 h 2366450"/>
              <a:gd name="connsiteX25" fmla="*/ 1479523 w 6632343"/>
              <a:gd name="connsiteY25" fmla="*/ 1283298 h 2366450"/>
              <a:gd name="connsiteX26" fmla="*/ 0 w 6632343"/>
              <a:gd name="connsiteY26" fmla="*/ 749571 h 2366450"/>
              <a:gd name="connsiteX27" fmla="*/ 31396 w 6632343"/>
              <a:gd name="connsiteY27" fmla="*/ 647535 h 2366450"/>
              <a:gd name="connsiteX28" fmla="*/ 223694 w 6632343"/>
              <a:gd name="connsiteY28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3371114 w 6632343"/>
              <a:gd name="connsiteY3" fmla="*/ 533725 h 2366450"/>
              <a:gd name="connsiteX4" fmla="*/ 3755711 w 6632343"/>
              <a:gd name="connsiteY4" fmla="*/ 408143 h 2366450"/>
              <a:gd name="connsiteX5" fmla="*/ 4520982 w 6632343"/>
              <a:gd name="connsiteY5" fmla="*/ 78488 h 2366450"/>
              <a:gd name="connsiteX6" fmla="*/ 4960522 w 6632343"/>
              <a:gd name="connsiteY6" fmla="*/ 15696 h 2366450"/>
              <a:gd name="connsiteX7" fmla="*/ 5380441 w 6632343"/>
              <a:gd name="connsiteY7" fmla="*/ 0 h 2366450"/>
              <a:gd name="connsiteX8" fmla="*/ 5867073 w 6632343"/>
              <a:gd name="connsiteY8" fmla="*/ 39244 h 2366450"/>
              <a:gd name="connsiteX9" fmla="*/ 6334084 w 6632343"/>
              <a:gd name="connsiteY9" fmla="*/ 113808 h 2366450"/>
              <a:gd name="connsiteX10" fmla="*/ 6632343 w 6632343"/>
              <a:gd name="connsiteY10" fmla="*/ 392444 h 2366450"/>
              <a:gd name="connsiteX11" fmla="*/ 6628418 w 6632343"/>
              <a:gd name="connsiteY11" fmla="*/ 678931 h 2366450"/>
              <a:gd name="connsiteX12" fmla="*/ 6577401 w 6632343"/>
              <a:gd name="connsiteY12" fmla="*/ 847682 h 2366450"/>
              <a:gd name="connsiteX13" fmla="*/ 6267369 w 6632343"/>
              <a:gd name="connsiteY13" fmla="*/ 890852 h 2366450"/>
              <a:gd name="connsiteX14" fmla="*/ 5996580 w 6632343"/>
              <a:gd name="connsiteY14" fmla="*/ 1043906 h 2366450"/>
              <a:gd name="connsiteX15" fmla="*/ 5710094 w 6632343"/>
              <a:gd name="connsiteY15" fmla="*/ 1279374 h 2366450"/>
              <a:gd name="connsiteX16" fmla="*/ 5576662 w 6632343"/>
              <a:gd name="connsiteY16" fmla="*/ 1616877 h 2366450"/>
              <a:gd name="connsiteX17" fmla="*/ 5262705 w 6632343"/>
              <a:gd name="connsiteY17" fmla="*/ 1977928 h 2366450"/>
              <a:gd name="connsiteX18" fmla="*/ 4905580 w 6632343"/>
              <a:gd name="connsiteY18" fmla="*/ 2146680 h 2366450"/>
              <a:gd name="connsiteX19" fmla="*/ 4230571 w 6632343"/>
              <a:gd name="connsiteY19" fmla="*/ 2244792 h 2366450"/>
              <a:gd name="connsiteX20" fmla="*/ 3692921 w 6632343"/>
              <a:gd name="connsiteY20" fmla="*/ 2303659 h 2366450"/>
              <a:gd name="connsiteX21" fmla="*/ 3053232 w 6632343"/>
              <a:gd name="connsiteY21" fmla="*/ 2366450 h 2366450"/>
              <a:gd name="connsiteX22" fmla="*/ 2570524 w 6632343"/>
              <a:gd name="connsiteY22" fmla="*/ 2307583 h 2366450"/>
              <a:gd name="connsiteX23" fmla="*/ 2382149 w 6632343"/>
              <a:gd name="connsiteY23" fmla="*/ 2048568 h 2366450"/>
              <a:gd name="connsiteX24" fmla="*/ 2021099 w 6632343"/>
              <a:gd name="connsiteY24" fmla="*/ 1663971 h 2366450"/>
              <a:gd name="connsiteX25" fmla="*/ 1479523 w 6632343"/>
              <a:gd name="connsiteY25" fmla="*/ 1283298 h 2366450"/>
              <a:gd name="connsiteX26" fmla="*/ 0 w 6632343"/>
              <a:gd name="connsiteY26" fmla="*/ 749571 h 2366450"/>
              <a:gd name="connsiteX27" fmla="*/ 31396 w 6632343"/>
              <a:gd name="connsiteY27" fmla="*/ 647535 h 2366450"/>
              <a:gd name="connsiteX28" fmla="*/ 223694 w 6632343"/>
              <a:gd name="connsiteY28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262705 w 6632343"/>
              <a:gd name="connsiteY18" fmla="*/ 1977928 h 2366450"/>
              <a:gd name="connsiteX19" fmla="*/ 4905580 w 6632343"/>
              <a:gd name="connsiteY19" fmla="*/ 2146680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021099 w 6632343"/>
              <a:gd name="connsiteY25" fmla="*/ 1663971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262705 w 6632343"/>
              <a:gd name="connsiteY18" fmla="*/ 1977928 h 2366450"/>
              <a:gd name="connsiteX19" fmla="*/ 4905580 w 6632343"/>
              <a:gd name="connsiteY19" fmla="*/ 2146680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186032 w 6632343"/>
              <a:gd name="connsiteY18" fmla="*/ 1892151 h 2366450"/>
              <a:gd name="connsiteX19" fmla="*/ 4905580 w 6632343"/>
              <a:gd name="connsiteY19" fmla="*/ 2146680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186032 w 6632343"/>
              <a:gd name="connsiteY18" fmla="*/ 1892151 h 2366450"/>
              <a:gd name="connsiteX19" fmla="*/ 4881619 w 6632343"/>
              <a:gd name="connsiteY19" fmla="*/ 2081086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5007944 w 6632343"/>
              <a:gd name="connsiteY7" fmla="*/ 88323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186032 w 6632343"/>
              <a:gd name="connsiteY18" fmla="*/ 1892151 h 2366450"/>
              <a:gd name="connsiteX19" fmla="*/ 4881619 w 6632343"/>
              <a:gd name="connsiteY19" fmla="*/ 2081086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55711 w 6632343"/>
              <a:gd name="connsiteY5" fmla="*/ 371829 h 2330136"/>
              <a:gd name="connsiteX6" fmla="*/ 4520982 w 6632343"/>
              <a:gd name="connsiteY6" fmla="*/ 42174 h 2330136"/>
              <a:gd name="connsiteX7" fmla="*/ 5007944 w 6632343"/>
              <a:gd name="connsiteY7" fmla="*/ 52009 h 2330136"/>
              <a:gd name="connsiteX8" fmla="*/ 5397686 w 6632343"/>
              <a:gd name="connsiteY8" fmla="*/ 0 h 2330136"/>
              <a:gd name="connsiteX9" fmla="*/ 5867073 w 6632343"/>
              <a:gd name="connsiteY9" fmla="*/ 2930 h 2330136"/>
              <a:gd name="connsiteX10" fmla="*/ 6334084 w 6632343"/>
              <a:gd name="connsiteY10" fmla="*/ 77494 h 2330136"/>
              <a:gd name="connsiteX11" fmla="*/ 6632343 w 6632343"/>
              <a:gd name="connsiteY11" fmla="*/ 356130 h 2330136"/>
              <a:gd name="connsiteX12" fmla="*/ 6628418 w 6632343"/>
              <a:gd name="connsiteY12" fmla="*/ 642617 h 2330136"/>
              <a:gd name="connsiteX13" fmla="*/ 6577401 w 6632343"/>
              <a:gd name="connsiteY13" fmla="*/ 811368 h 2330136"/>
              <a:gd name="connsiteX14" fmla="*/ 6267369 w 6632343"/>
              <a:gd name="connsiteY14" fmla="*/ 854538 h 2330136"/>
              <a:gd name="connsiteX15" fmla="*/ 5996580 w 6632343"/>
              <a:gd name="connsiteY15" fmla="*/ 1007592 h 2330136"/>
              <a:gd name="connsiteX16" fmla="*/ 5710094 w 6632343"/>
              <a:gd name="connsiteY16" fmla="*/ 1243060 h 2330136"/>
              <a:gd name="connsiteX17" fmla="*/ 5576662 w 6632343"/>
              <a:gd name="connsiteY17" fmla="*/ 1580563 h 2330136"/>
              <a:gd name="connsiteX18" fmla="*/ 5186032 w 6632343"/>
              <a:gd name="connsiteY18" fmla="*/ 1855837 h 2330136"/>
              <a:gd name="connsiteX19" fmla="*/ 4881619 w 6632343"/>
              <a:gd name="connsiteY19" fmla="*/ 2044772 h 2330136"/>
              <a:gd name="connsiteX20" fmla="*/ 4230571 w 6632343"/>
              <a:gd name="connsiteY20" fmla="*/ 2208478 h 2330136"/>
              <a:gd name="connsiteX21" fmla="*/ 3692921 w 6632343"/>
              <a:gd name="connsiteY21" fmla="*/ 2267345 h 2330136"/>
              <a:gd name="connsiteX22" fmla="*/ 3053232 w 6632343"/>
              <a:gd name="connsiteY22" fmla="*/ 2330136 h 2330136"/>
              <a:gd name="connsiteX23" fmla="*/ 2570524 w 6632343"/>
              <a:gd name="connsiteY23" fmla="*/ 2271269 h 2330136"/>
              <a:gd name="connsiteX24" fmla="*/ 2382149 w 6632343"/>
              <a:gd name="connsiteY24" fmla="*/ 2012254 h 2330136"/>
              <a:gd name="connsiteX25" fmla="*/ 2207994 w 6632343"/>
              <a:gd name="connsiteY25" fmla="*/ 1584456 h 2330136"/>
              <a:gd name="connsiteX26" fmla="*/ 1479523 w 6632343"/>
              <a:gd name="connsiteY26" fmla="*/ 1246984 h 2330136"/>
              <a:gd name="connsiteX27" fmla="*/ 0 w 6632343"/>
              <a:gd name="connsiteY27" fmla="*/ 713257 h 2330136"/>
              <a:gd name="connsiteX28" fmla="*/ 31396 w 6632343"/>
              <a:gd name="connsiteY28" fmla="*/ 611221 h 2330136"/>
              <a:gd name="connsiteX29" fmla="*/ 223694 w 6632343"/>
              <a:gd name="connsiteY29" fmla="*/ 556278 h 2330136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55711 w 6632343"/>
              <a:gd name="connsiteY5" fmla="*/ 371829 h 2330136"/>
              <a:gd name="connsiteX6" fmla="*/ 4568404 w 6632343"/>
              <a:gd name="connsiteY6" fmla="*/ 73949 h 2330136"/>
              <a:gd name="connsiteX7" fmla="*/ 5007944 w 6632343"/>
              <a:gd name="connsiteY7" fmla="*/ 52009 h 2330136"/>
              <a:gd name="connsiteX8" fmla="*/ 5397686 w 6632343"/>
              <a:gd name="connsiteY8" fmla="*/ 0 h 2330136"/>
              <a:gd name="connsiteX9" fmla="*/ 5867073 w 6632343"/>
              <a:gd name="connsiteY9" fmla="*/ 2930 h 2330136"/>
              <a:gd name="connsiteX10" fmla="*/ 6334084 w 6632343"/>
              <a:gd name="connsiteY10" fmla="*/ 77494 h 2330136"/>
              <a:gd name="connsiteX11" fmla="*/ 6632343 w 6632343"/>
              <a:gd name="connsiteY11" fmla="*/ 356130 h 2330136"/>
              <a:gd name="connsiteX12" fmla="*/ 6628418 w 6632343"/>
              <a:gd name="connsiteY12" fmla="*/ 642617 h 2330136"/>
              <a:gd name="connsiteX13" fmla="*/ 6577401 w 6632343"/>
              <a:gd name="connsiteY13" fmla="*/ 811368 h 2330136"/>
              <a:gd name="connsiteX14" fmla="*/ 6267369 w 6632343"/>
              <a:gd name="connsiteY14" fmla="*/ 854538 h 2330136"/>
              <a:gd name="connsiteX15" fmla="*/ 5996580 w 6632343"/>
              <a:gd name="connsiteY15" fmla="*/ 1007592 h 2330136"/>
              <a:gd name="connsiteX16" fmla="*/ 5710094 w 6632343"/>
              <a:gd name="connsiteY16" fmla="*/ 1243060 h 2330136"/>
              <a:gd name="connsiteX17" fmla="*/ 5576662 w 6632343"/>
              <a:gd name="connsiteY17" fmla="*/ 1580563 h 2330136"/>
              <a:gd name="connsiteX18" fmla="*/ 5186032 w 6632343"/>
              <a:gd name="connsiteY18" fmla="*/ 1855837 h 2330136"/>
              <a:gd name="connsiteX19" fmla="*/ 4881619 w 6632343"/>
              <a:gd name="connsiteY19" fmla="*/ 2044772 h 2330136"/>
              <a:gd name="connsiteX20" fmla="*/ 4230571 w 6632343"/>
              <a:gd name="connsiteY20" fmla="*/ 2208478 h 2330136"/>
              <a:gd name="connsiteX21" fmla="*/ 3692921 w 6632343"/>
              <a:gd name="connsiteY21" fmla="*/ 2267345 h 2330136"/>
              <a:gd name="connsiteX22" fmla="*/ 3053232 w 6632343"/>
              <a:gd name="connsiteY22" fmla="*/ 2330136 h 2330136"/>
              <a:gd name="connsiteX23" fmla="*/ 2570524 w 6632343"/>
              <a:gd name="connsiteY23" fmla="*/ 2271269 h 2330136"/>
              <a:gd name="connsiteX24" fmla="*/ 2382149 w 6632343"/>
              <a:gd name="connsiteY24" fmla="*/ 2012254 h 2330136"/>
              <a:gd name="connsiteX25" fmla="*/ 2207994 w 6632343"/>
              <a:gd name="connsiteY25" fmla="*/ 1584456 h 2330136"/>
              <a:gd name="connsiteX26" fmla="*/ 1479523 w 6632343"/>
              <a:gd name="connsiteY26" fmla="*/ 1246984 h 2330136"/>
              <a:gd name="connsiteX27" fmla="*/ 0 w 6632343"/>
              <a:gd name="connsiteY27" fmla="*/ 713257 h 2330136"/>
              <a:gd name="connsiteX28" fmla="*/ 31396 w 6632343"/>
              <a:gd name="connsiteY28" fmla="*/ 611221 h 2330136"/>
              <a:gd name="connsiteX29" fmla="*/ 223694 w 6632343"/>
              <a:gd name="connsiteY29" fmla="*/ 556278 h 2330136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55711 w 6632343"/>
              <a:gd name="connsiteY5" fmla="*/ 371829 h 2330136"/>
              <a:gd name="connsiteX6" fmla="*/ 4060362 w 6632343"/>
              <a:gd name="connsiteY6" fmla="*/ 339526 h 2330136"/>
              <a:gd name="connsiteX7" fmla="*/ 4568404 w 6632343"/>
              <a:gd name="connsiteY7" fmla="*/ 73949 h 2330136"/>
              <a:gd name="connsiteX8" fmla="*/ 5007944 w 6632343"/>
              <a:gd name="connsiteY8" fmla="*/ 52009 h 2330136"/>
              <a:gd name="connsiteX9" fmla="*/ 5397686 w 6632343"/>
              <a:gd name="connsiteY9" fmla="*/ 0 h 2330136"/>
              <a:gd name="connsiteX10" fmla="*/ 5867073 w 6632343"/>
              <a:gd name="connsiteY10" fmla="*/ 2930 h 2330136"/>
              <a:gd name="connsiteX11" fmla="*/ 6334084 w 6632343"/>
              <a:gd name="connsiteY11" fmla="*/ 77494 h 2330136"/>
              <a:gd name="connsiteX12" fmla="*/ 6632343 w 6632343"/>
              <a:gd name="connsiteY12" fmla="*/ 356130 h 2330136"/>
              <a:gd name="connsiteX13" fmla="*/ 6628418 w 6632343"/>
              <a:gd name="connsiteY13" fmla="*/ 642617 h 2330136"/>
              <a:gd name="connsiteX14" fmla="*/ 6577401 w 6632343"/>
              <a:gd name="connsiteY14" fmla="*/ 811368 h 2330136"/>
              <a:gd name="connsiteX15" fmla="*/ 6267369 w 6632343"/>
              <a:gd name="connsiteY15" fmla="*/ 854538 h 2330136"/>
              <a:gd name="connsiteX16" fmla="*/ 5996580 w 6632343"/>
              <a:gd name="connsiteY16" fmla="*/ 1007592 h 2330136"/>
              <a:gd name="connsiteX17" fmla="*/ 5710094 w 6632343"/>
              <a:gd name="connsiteY17" fmla="*/ 1243060 h 2330136"/>
              <a:gd name="connsiteX18" fmla="*/ 5576662 w 6632343"/>
              <a:gd name="connsiteY18" fmla="*/ 1580563 h 2330136"/>
              <a:gd name="connsiteX19" fmla="*/ 5186032 w 6632343"/>
              <a:gd name="connsiteY19" fmla="*/ 1855837 h 2330136"/>
              <a:gd name="connsiteX20" fmla="*/ 4881619 w 6632343"/>
              <a:gd name="connsiteY20" fmla="*/ 2044772 h 2330136"/>
              <a:gd name="connsiteX21" fmla="*/ 4230571 w 6632343"/>
              <a:gd name="connsiteY21" fmla="*/ 2208478 h 2330136"/>
              <a:gd name="connsiteX22" fmla="*/ 3692921 w 6632343"/>
              <a:gd name="connsiteY22" fmla="*/ 2267345 h 2330136"/>
              <a:gd name="connsiteX23" fmla="*/ 3053232 w 6632343"/>
              <a:gd name="connsiteY23" fmla="*/ 2330136 h 2330136"/>
              <a:gd name="connsiteX24" fmla="*/ 2570524 w 6632343"/>
              <a:gd name="connsiteY24" fmla="*/ 2271269 h 2330136"/>
              <a:gd name="connsiteX25" fmla="*/ 2382149 w 6632343"/>
              <a:gd name="connsiteY25" fmla="*/ 2012254 h 2330136"/>
              <a:gd name="connsiteX26" fmla="*/ 2207994 w 6632343"/>
              <a:gd name="connsiteY26" fmla="*/ 1584456 h 2330136"/>
              <a:gd name="connsiteX27" fmla="*/ 1479523 w 6632343"/>
              <a:gd name="connsiteY27" fmla="*/ 1246984 h 2330136"/>
              <a:gd name="connsiteX28" fmla="*/ 0 w 6632343"/>
              <a:gd name="connsiteY28" fmla="*/ 713257 h 2330136"/>
              <a:gd name="connsiteX29" fmla="*/ 31396 w 6632343"/>
              <a:gd name="connsiteY29" fmla="*/ 611221 h 2330136"/>
              <a:gd name="connsiteX30" fmla="*/ 223694 w 6632343"/>
              <a:gd name="connsiteY30" fmla="*/ 556278 h 2330136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47088 w 6632343"/>
              <a:gd name="connsiteY5" fmla="*/ 376370 h 2330136"/>
              <a:gd name="connsiteX6" fmla="*/ 4060362 w 6632343"/>
              <a:gd name="connsiteY6" fmla="*/ 339526 h 2330136"/>
              <a:gd name="connsiteX7" fmla="*/ 4568404 w 6632343"/>
              <a:gd name="connsiteY7" fmla="*/ 73949 h 2330136"/>
              <a:gd name="connsiteX8" fmla="*/ 5007944 w 6632343"/>
              <a:gd name="connsiteY8" fmla="*/ 52009 h 2330136"/>
              <a:gd name="connsiteX9" fmla="*/ 5397686 w 6632343"/>
              <a:gd name="connsiteY9" fmla="*/ 0 h 2330136"/>
              <a:gd name="connsiteX10" fmla="*/ 5867073 w 6632343"/>
              <a:gd name="connsiteY10" fmla="*/ 2930 h 2330136"/>
              <a:gd name="connsiteX11" fmla="*/ 6334084 w 6632343"/>
              <a:gd name="connsiteY11" fmla="*/ 77494 h 2330136"/>
              <a:gd name="connsiteX12" fmla="*/ 6632343 w 6632343"/>
              <a:gd name="connsiteY12" fmla="*/ 356130 h 2330136"/>
              <a:gd name="connsiteX13" fmla="*/ 6628418 w 6632343"/>
              <a:gd name="connsiteY13" fmla="*/ 642617 h 2330136"/>
              <a:gd name="connsiteX14" fmla="*/ 6577401 w 6632343"/>
              <a:gd name="connsiteY14" fmla="*/ 811368 h 2330136"/>
              <a:gd name="connsiteX15" fmla="*/ 6267369 w 6632343"/>
              <a:gd name="connsiteY15" fmla="*/ 854538 h 2330136"/>
              <a:gd name="connsiteX16" fmla="*/ 5996580 w 6632343"/>
              <a:gd name="connsiteY16" fmla="*/ 1007592 h 2330136"/>
              <a:gd name="connsiteX17" fmla="*/ 5710094 w 6632343"/>
              <a:gd name="connsiteY17" fmla="*/ 1243060 h 2330136"/>
              <a:gd name="connsiteX18" fmla="*/ 5576662 w 6632343"/>
              <a:gd name="connsiteY18" fmla="*/ 1580563 h 2330136"/>
              <a:gd name="connsiteX19" fmla="*/ 5186032 w 6632343"/>
              <a:gd name="connsiteY19" fmla="*/ 1855837 h 2330136"/>
              <a:gd name="connsiteX20" fmla="*/ 4881619 w 6632343"/>
              <a:gd name="connsiteY20" fmla="*/ 2044772 h 2330136"/>
              <a:gd name="connsiteX21" fmla="*/ 4230571 w 6632343"/>
              <a:gd name="connsiteY21" fmla="*/ 2208478 h 2330136"/>
              <a:gd name="connsiteX22" fmla="*/ 3692921 w 6632343"/>
              <a:gd name="connsiteY22" fmla="*/ 2267345 h 2330136"/>
              <a:gd name="connsiteX23" fmla="*/ 3053232 w 6632343"/>
              <a:gd name="connsiteY23" fmla="*/ 2330136 h 2330136"/>
              <a:gd name="connsiteX24" fmla="*/ 2570524 w 6632343"/>
              <a:gd name="connsiteY24" fmla="*/ 2271269 h 2330136"/>
              <a:gd name="connsiteX25" fmla="*/ 2382149 w 6632343"/>
              <a:gd name="connsiteY25" fmla="*/ 2012254 h 2330136"/>
              <a:gd name="connsiteX26" fmla="*/ 2207994 w 6632343"/>
              <a:gd name="connsiteY26" fmla="*/ 1584456 h 2330136"/>
              <a:gd name="connsiteX27" fmla="*/ 1479523 w 6632343"/>
              <a:gd name="connsiteY27" fmla="*/ 1246984 h 2330136"/>
              <a:gd name="connsiteX28" fmla="*/ 0 w 6632343"/>
              <a:gd name="connsiteY28" fmla="*/ 713257 h 2330136"/>
              <a:gd name="connsiteX29" fmla="*/ 31396 w 6632343"/>
              <a:gd name="connsiteY29" fmla="*/ 611221 h 2330136"/>
              <a:gd name="connsiteX30" fmla="*/ 223694 w 6632343"/>
              <a:gd name="connsiteY30" fmla="*/ 556278 h 2330136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568404 w 6632343"/>
              <a:gd name="connsiteY7" fmla="*/ 189038 h 2445225"/>
              <a:gd name="connsiteX8" fmla="*/ 5007944 w 6632343"/>
              <a:gd name="connsiteY8" fmla="*/ 167098 h 2445225"/>
              <a:gd name="connsiteX9" fmla="*/ 5397686 w 6632343"/>
              <a:gd name="connsiteY9" fmla="*/ 115089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568404 w 6632343"/>
              <a:gd name="connsiteY7" fmla="*/ 189038 h 2445225"/>
              <a:gd name="connsiteX8" fmla="*/ 5007944 w 6632343"/>
              <a:gd name="connsiteY8" fmla="*/ 167098 h 2445225"/>
              <a:gd name="connsiteX9" fmla="*/ 5436485 w 6632343"/>
              <a:gd name="connsiteY9" fmla="*/ 106011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646003 w 6632343"/>
              <a:gd name="connsiteY7" fmla="*/ 148186 h 2445225"/>
              <a:gd name="connsiteX8" fmla="*/ 5007944 w 6632343"/>
              <a:gd name="connsiteY8" fmla="*/ 167098 h 2445225"/>
              <a:gd name="connsiteX9" fmla="*/ 5436485 w 6632343"/>
              <a:gd name="connsiteY9" fmla="*/ 106011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646003 w 6632343"/>
              <a:gd name="connsiteY7" fmla="*/ 148186 h 2445225"/>
              <a:gd name="connsiteX8" fmla="*/ 5033811 w 6632343"/>
              <a:gd name="connsiteY8" fmla="*/ 130784 h 2445225"/>
              <a:gd name="connsiteX9" fmla="*/ 5436485 w 6632343"/>
              <a:gd name="connsiteY9" fmla="*/ 106011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3657 h 2448155"/>
              <a:gd name="connsiteX1" fmla="*/ 949720 w 6632343"/>
              <a:gd name="connsiteY1" fmla="*/ 611506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76662 w 6632343"/>
              <a:gd name="connsiteY18" fmla="*/ 169858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549425 w 6632343"/>
              <a:gd name="connsiteY0" fmla="*/ 603657 h 2448155"/>
              <a:gd name="connsiteX1" fmla="*/ 949720 w 6632343"/>
              <a:gd name="connsiteY1" fmla="*/ 611506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33551 w 6632343"/>
              <a:gd name="connsiteY18" fmla="*/ 169404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656787 w 6632343"/>
              <a:gd name="connsiteY0" fmla="*/ 558439 h 2448155"/>
              <a:gd name="connsiteX1" fmla="*/ 949720 w 6632343"/>
              <a:gd name="connsiteY1" fmla="*/ 611506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33551 w 6632343"/>
              <a:gd name="connsiteY18" fmla="*/ 169404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656787 w 6632343"/>
              <a:gd name="connsiteY0" fmla="*/ 558439 h 2448155"/>
              <a:gd name="connsiteX1" fmla="*/ 965824 w 6632343"/>
              <a:gd name="connsiteY1" fmla="*/ 549331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33551 w 6632343"/>
              <a:gd name="connsiteY18" fmla="*/ 169404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656787 w 6632343"/>
              <a:gd name="connsiteY0" fmla="*/ 558439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223694 w 6632343"/>
              <a:gd name="connsiteY31" fmla="*/ 674297 h 2448155"/>
              <a:gd name="connsiteX0" fmla="*/ 705101 w 6632343"/>
              <a:gd name="connsiteY0" fmla="*/ 338004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223694 w 6632343"/>
              <a:gd name="connsiteY31" fmla="*/ 674297 h 2448155"/>
              <a:gd name="connsiteX0" fmla="*/ 699732 w 6632343"/>
              <a:gd name="connsiteY0" fmla="*/ 524526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223694 w 6632343"/>
              <a:gd name="connsiteY31" fmla="*/ 674297 h 2448155"/>
              <a:gd name="connsiteX0" fmla="*/ 699732 w 6632343"/>
              <a:gd name="connsiteY0" fmla="*/ 524526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545782 w 6632343"/>
              <a:gd name="connsiteY31" fmla="*/ 561254 h 2448155"/>
              <a:gd name="connsiteX0" fmla="*/ 699732 w 6632343"/>
              <a:gd name="connsiteY0" fmla="*/ 524526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133390 w 6632343"/>
              <a:gd name="connsiteY30" fmla="*/ 661413 h 2448155"/>
              <a:gd name="connsiteX31" fmla="*/ 545782 w 6632343"/>
              <a:gd name="connsiteY31" fmla="*/ 561254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491114 w 6573294"/>
              <a:gd name="connsiteY3" fmla="*/ 662524 h 2448155"/>
              <a:gd name="connsiteX4" fmla="*/ 2766566 w 6573294"/>
              <a:gd name="connsiteY4" fmla="*/ 686071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491114 w 6573294"/>
              <a:gd name="connsiteY3" fmla="*/ 662524 h 2448155"/>
              <a:gd name="connsiteX4" fmla="*/ 2766566 w 6573294"/>
              <a:gd name="connsiteY4" fmla="*/ 686071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491114 w 6573294"/>
              <a:gd name="connsiteY3" fmla="*/ 662524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630086 w 6573294"/>
              <a:gd name="connsiteY3" fmla="*/ 632251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115400 w 6573294"/>
              <a:gd name="connsiteY27" fmla="*/ 1747886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68981 w 6573294"/>
              <a:gd name="connsiteY25" fmla="*/ 2364060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573294" h="2448155">
                <a:moveTo>
                  <a:pt x="640683" y="524526"/>
                </a:moveTo>
                <a:lnTo>
                  <a:pt x="940320" y="508965"/>
                </a:lnTo>
                <a:cubicBezTo>
                  <a:pt x="1040188" y="527152"/>
                  <a:pt x="1052439" y="579857"/>
                  <a:pt x="1152307" y="598044"/>
                </a:cubicBezTo>
                <a:lnTo>
                  <a:pt x="1630086" y="632251"/>
                </a:lnTo>
                <a:lnTo>
                  <a:pt x="2641969" y="605340"/>
                </a:lnTo>
                <a:lnTo>
                  <a:pt x="3312065" y="615430"/>
                </a:lnTo>
                <a:lnTo>
                  <a:pt x="3688039" y="494389"/>
                </a:lnTo>
                <a:cubicBezTo>
                  <a:pt x="3772345" y="459412"/>
                  <a:pt x="3917007" y="492522"/>
                  <a:pt x="4001313" y="457545"/>
                </a:cubicBezTo>
                <a:lnTo>
                  <a:pt x="4586954" y="151116"/>
                </a:lnTo>
                <a:lnTo>
                  <a:pt x="4974762" y="133714"/>
                </a:lnTo>
                <a:cubicBezTo>
                  <a:pt x="5106886" y="107551"/>
                  <a:pt x="5396199" y="26163"/>
                  <a:pt x="5528323" y="0"/>
                </a:cubicBezTo>
                <a:lnTo>
                  <a:pt x="5786468" y="2930"/>
                </a:lnTo>
                <a:lnTo>
                  <a:pt x="6275035" y="195513"/>
                </a:lnTo>
                <a:lnTo>
                  <a:pt x="6573294" y="474149"/>
                </a:lnTo>
                <a:cubicBezTo>
                  <a:pt x="6571986" y="569645"/>
                  <a:pt x="6570677" y="665140"/>
                  <a:pt x="6569369" y="760636"/>
                </a:cubicBezTo>
                <a:lnTo>
                  <a:pt x="6518352" y="929387"/>
                </a:lnTo>
                <a:cubicBezTo>
                  <a:pt x="6435939" y="956858"/>
                  <a:pt x="6290733" y="945086"/>
                  <a:pt x="6208320" y="972557"/>
                </a:cubicBezTo>
                <a:lnTo>
                  <a:pt x="5937531" y="1125611"/>
                </a:lnTo>
                <a:lnTo>
                  <a:pt x="5651045" y="1361079"/>
                </a:lnTo>
                <a:lnTo>
                  <a:pt x="5474502" y="1694042"/>
                </a:lnTo>
                <a:cubicBezTo>
                  <a:pt x="5369850" y="1814392"/>
                  <a:pt x="5231635" y="1853506"/>
                  <a:pt x="5126983" y="1973856"/>
                </a:cubicBezTo>
                <a:cubicBezTo>
                  <a:pt x="5067525" y="2016327"/>
                  <a:pt x="4850257" y="2135104"/>
                  <a:pt x="4822570" y="2162791"/>
                </a:cubicBezTo>
                <a:lnTo>
                  <a:pt x="4171522" y="2326497"/>
                </a:lnTo>
                <a:lnTo>
                  <a:pt x="3633872" y="2385364"/>
                </a:lnTo>
                <a:lnTo>
                  <a:pt x="2994183" y="2448155"/>
                </a:lnTo>
                <a:cubicBezTo>
                  <a:pt x="2833280" y="2428533"/>
                  <a:pt x="2715508" y="2444230"/>
                  <a:pt x="2568981" y="2364060"/>
                </a:cubicBezTo>
                <a:cubicBezTo>
                  <a:pt x="2512580" y="2282768"/>
                  <a:pt x="2446592" y="2206519"/>
                  <a:pt x="2414151" y="2115135"/>
                </a:cubicBezTo>
                <a:cubicBezTo>
                  <a:pt x="2287412" y="1969172"/>
                  <a:pt x="2175048" y="1823208"/>
                  <a:pt x="2033933" y="1677245"/>
                </a:cubicBezTo>
                <a:lnTo>
                  <a:pt x="1420474" y="1365003"/>
                </a:lnTo>
                <a:lnTo>
                  <a:pt x="0" y="774754"/>
                </a:lnTo>
                <a:lnTo>
                  <a:pt x="74341" y="661413"/>
                </a:lnTo>
                <a:lnTo>
                  <a:pt x="486733" y="561254"/>
                </a:lnTo>
                <a:lnTo>
                  <a:pt x="640683" y="524526"/>
                </a:lnTo>
                <a:close/>
              </a:path>
            </a:pathLst>
          </a:custGeom>
          <a:noFill/>
          <a:ln>
            <a:solidFill>
              <a:srgbClr val="FFFF00">
                <a:alpha val="50196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68378" y="285439"/>
            <a:ext cx="5612681" cy="1303809"/>
          </a:xfrm>
        </p:spPr>
        <p:txBody>
          <a:bodyPr wrap="none" lIns="36000" tIns="36000" rIns="36000" bIns="36000" anchor="t" anchorCtr="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  <a:t>信義松友生活社區再生計畫</a:t>
            </a:r>
            <a:br>
              <a:rPr lang="en-US" altLang="zh-TW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</a:br>
            <a:r>
              <a:rPr lang="zh-TW" altLang="en-US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住民權益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F8AA20CC-6D15-D236-0667-128B85F31A5B}"/>
              </a:ext>
            </a:extLst>
          </p:cNvPr>
          <p:cNvSpPr/>
          <p:nvPr/>
        </p:nvSpPr>
        <p:spPr>
          <a:xfrm>
            <a:off x="2276190" y="2947273"/>
            <a:ext cx="3011262" cy="706502"/>
          </a:xfrm>
          <a:custGeom>
            <a:avLst/>
            <a:gdLst>
              <a:gd name="connsiteX0" fmla="*/ 62791 w 2959045"/>
              <a:gd name="connsiteY0" fmla="*/ 74565 h 726026"/>
              <a:gd name="connsiteX1" fmla="*/ 0 w 2959045"/>
              <a:gd name="connsiteY1" fmla="*/ 160903 h 726026"/>
              <a:gd name="connsiteX2" fmla="*/ 1397109 w 2959045"/>
              <a:gd name="connsiteY2" fmla="*/ 726026 h 726026"/>
              <a:gd name="connsiteX3" fmla="*/ 2959045 w 2959045"/>
              <a:gd name="connsiteY3" fmla="*/ 623990 h 726026"/>
              <a:gd name="connsiteX4" fmla="*/ 2786369 w 2959045"/>
              <a:gd name="connsiteY4" fmla="*/ 388522 h 726026"/>
              <a:gd name="connsiteX5" fmla="*/ 2287962 w 2959045"/>
              <a:gd name="connsiteY5" fmla="*/ 400295 h 726026"/>
              <a:gd name="connsiteX6" fmla="*/ 788817 w 2959045"/>
              <a:gd name="connsiteY6" fmla="*/ 239392 h 726026"/>
              <a:gd name="connsiteX7" fmla="*/ 655385 w 2959045"/>
              <a:gd name="connsiteY7" fmla="*/ 160903 h 726026"/>
              <a:gd name="connsiteX8" fmla="*/ 412069 w 2959045"/>
              <a:gd name="connsiteY8" fmla="*/ 0 h 726026"/>
              <a:gd name="connsiteX0" fmla="*/ 62791 w 2959045"/>
              <a:gd name="connsiteY0" fmla="*/ 74565 h 726026"/>
              <a:gd name="connsiteX1" fmla="*/ 0 w 2959045"/>
              <a:gd name="connsiteY1" fmla="*/ 160903 h 726026"/>
              <a:gd name="connsiteX2" fmla="*/ 1397109 w 2959045"/>
              <a:gd name="connsiteY2" fmla="*/ 726026 h 726026"/>
              <a:gd name="connsiteX3" fmla="*/ 2959045 w 2959045"/>
              <a:gd name="connsiteY3" fmla="*/ 623990 h 726026"/>
              <a:gd name="connsiteX4" fmla="*/ 2786369 w 2959045"/>
              <a:gd name="connsiteY4" fmla="*/ 388522 h 726026"/>
              <a:gd name="connsiteX5" fmla="*/ 2287962 w 2959045"/>
              <a:gd name="connsiteY5" fmla="*/ 400295 h 726026"/>
              <a:gd name="connsiteX6" fmla="*/ 788817 w 2959045"/>
              <a:gd name="connsiteY6" fmla="*/ 239392 h 726026"/>
              <a:gd name="connsiteX7" fmla="*/ 655385 w 2959045"/>
              <a:gd name="connsiteY7" fmla="*/ 160903 h 726026"/>
              <a:gd name="connsiteX8" fmla="*/ 412069 w 2959045"/>
              <a:gd name="connsiteY8" fmla="*/ 0 h 726026"/>
              <a:gd name="connsiteX9" fmla="*/ 62791 w 2959045"/>
              <a:gd name="connsiteY9" fmla="*/ 74565 h 726026"/>
              <a:gd name="connsiteX0" fmla="*/ 62791 w 2959045"/>
              <a:gd name="connsiteY0" fmla="*/ 74565 h 726026"/>
              <a:gd name="connsiteX1" fmla="*/ 0 w 2959045"/>
              <a:gd name="connsiteY1" fmla="*/ 160903 h 726026"/>
              <a:gd name="connsiteX2" fmla="*/ 1397109 w 2959045"/>
              <a:gd name="connsiteY2" fmla="*/ 726026 h 726026"/>
              <a:gd name="connsiteX3" fmla="*/ 2959045 w 2959045"/>
              <a:gd name="connsiteY3" fmla="*/ 623990 h 726026"/>
              <a:gd name="connsiteX4" fmla="*/ 2786369 w 2959045"/>
              <a:gd name="connsiteY4" fmla="*/ 388522 h 726026"/>
              <a:gd name="connsiteX5" fmla="*/ 2287962 w 2959045"/>
              <a:gd name="connsiteY5" fmla="*/ 400295 h 726026"/>
              <a:gd name="connsiteX6" fmla="*/ 788817 w 2959045"/>
              <a:gd name="connsiteY6" fmla="*/ 239392 h 726026"/>
              <a:gd name="connsiteX7" fmla="*/ 655385 w 2959045"/>
              <a:gd name="connsiteY7" fmla="*/ 160903 h 726026"/>
              <a:gd name="connsiteX8" fmla="*/ 412069 w 2959045"/>
              <a:gd name="connsiteY8" fmla="*/ 0 h 726026"/>
              <a:gd name="connsiteX9" fmla="*/ 62791 w 2959045"/>
              <a:gd name="connsiteY9" fmla="*/ 74565 h 726026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163726 w 2959045"/>
              <a:gd name="connsiteY2" fmla="*/ 615073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037470 w 2959045"/>
              <a:gd name="connsiteY2" fmla="*/ 511772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037470 w 2959045"/>
              <a:gd name="connsiteY2" fmla="*/ 572987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152248 w 2959045"/>
              <a:gd name="connsiteY2" fmla="*/ 622724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91198"/>
              <a:gd name="connsiteX1" fmla="*/ 0 w 2959045"/>
              <a:gd name="connsiteY1" fmla="*/ 160903 h 691198"/>
              <a:gd name="connsiteX2" fmla="*/ 1152248 w 2959045"/>
              <a:gd name="connsiteY2" fmla="*/ 622724 h 691198"/>
              <a:gd name="connsiteX3" fmla="*/ 2816139 w 2959045"/>
              <a:gd name="connsiteY3" fmla="*/ 691198 h 691198"/>
              <a:gd name="connsiteX4" fmla="*/ 2959045 w 2959045"/>
              <a:gd name="connsiteY4" fmla="*/ 623990 h 691198"/>
              <a:gd name="connsiteX5" fmla="*/ 2786369 w 2959045"/>
              <a:gd name="connsiteY5" fmla="*/ 388522 h 691198"/>
              <a:gd name="connsiteX6" fmla="*/ 2287962 w 2959045"/>
              <a:gd name="connsiteY6" fmla="*/ 400295 h 691198"/>
              <a:gd name="connsiteX7" fmla="*/ 788817 w 2959045"/>
              <a:gd name="connsiteY7" fmla="*/ 239392 h 691198"/>
              <a:gd name="connsiteX8" fmla="*/ 655385 w 2959045"/>
              <a:gd name="connsiteY8" fmla="*/ 160903 h 691198"/>
              <a:gd name="connsiteX9" fmla="*/ 412069 w 2959045"/>
              <a:gd name="connsiteY9" fmla="*/ 0 h 691198"/>
              <a:gd name="connsiteX10" fmla="*/ 62791 w 2959045"/>
              <a:gd name="connsiteY10" fmla="*/ 74565 h 691198"/>
              <a:gd name="connsiteX0" fmla="*/ 62791 w 2959045"/>
              <a:gd name="connsiteY0" fmla="*/ 74565 h 691198"/>
              <a:gd name="connsiteX1" fmla="*/ 0 w 2959045"/>
              <a:gd name="connsiteY1" fmla="*/ 160903 h 691198"/>
              <a:gd name="connsiteX2" fmla="*/ 1152248 w 2959045"/>
              <a:gd name="connsiteY2" fmla="*/ 622724 h 691198"/>
              <a:gd name="connsiteX3" fmla="*/ 2816139 w 2959045"/>
              <a:gd name="connsiteY3" fmla="*/ 691198 h 691198"/>
              <a:gd name="connsiteX4" fmla="*/ 2823791 w 2959045"/>
              <a:gd name="connsiteY4" fmla="*/ 645287 h 691198"/>
              <a:gd name="connsiteX5" fmla="*/ 2959045 w 2959045"/>
              <a:gd name="connsiteY5" fmla="*/ 623990 h 691198"/>
              <a:gd name="connsiteX6" fmla="*/ 2786369 w 2959045"/>
              <a:gd name="connsiteY6" fmla="*/ 388522 h 691198"/>
              <a:gd name="connsiteX7" fmla="*/ 2287962 w 2959045"/>
              <a:gd name="connsiteY7" fmla="*/ 400295 h 691198"/>
              <a:gd name="connsiteX8" fmla="*/ 788817 w 2959045"/>
              <a:gd name="connsiteY8" fmla="*/ 239392 h 691198"/>
              <a:gd name="connsiteX9" fmla="*/ 655385 w 2959045"/>
              <a:gd name="connsiteY9" fmla="*/ 160903 h 691198"/>
              <a:gd name="connsiteX10" fmla="*/ 412069 w 2959045"/>
              <a:gd name="connsiteY10" fmla="*/ 0 h 691198"/>
              <a:gd name="connsiteX11" fmla="*/ 62791 w 2959045"/>
              <a:gd name="connsiteY11" fmla="*/ 74565 h 691198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816139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655385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682231 w 2959045"/>
              <a:gd name="connsiteY3" fmla="*/ 645287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655385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655385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747208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00820 w 2959045"/>
              <a:gd name="connsiteY8" fmla="*/ 239392 h 699243"/>
              <a:gd name="connsiteX9" fmla="*/ 747208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00820 w 2959045"/>
              <a:gd name="connsiteY8" fmla="*/ 239392 h 699243"/>
              <a:gd name="connsiteX9" fmla="*/ 747208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00820 w 2959045"/>
              <a:gd name="connsiteY8" fmla="*/ 239392 h 699243"/>
              <a:gd name="connsiteX9" fmla="*/ 976764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624302 w 2959045"/>
              <a:gd name="connsiteY8" fmla="*/ 166699 h 699243"/>
              <a:gd name="connsiteX9" fmla="*/ 976764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670213 w 2959045"/>
              <a:gd name="connsiteY8" fmla="*/ 216437 h 699243"/>
              <a:gd name="connsiteX9" fmla="*/ 976764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670213 w 2959045"/>
              <a:gd name="connsiteY8" fmla="*/ 216437 h 699243"/>
              <a:gd name="connsiteX9" fmla="*/ 716600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959045 w 2959045"/>
              <a:gd name="connsiteY4" fmla="*/ 623990 h 699243"/>
              <a:gd name="connsiteX5" fmla="*/ 2786369 w 2959045"/>
              <a:gd name="connsiteY5" fmla="*/ 388522 h 699243"/>
              <a:gd name="connsiteX6" fmla="*/ 2287962 w 2959045"/>
              <a:gd name="connsiteY6" fmla="*/ 400295 h 699243"/>
              <a:gd name="connsiteX7" fmla="*/ 670213 w 2959045"/>
              <a:gd name="connsiteY7" fmla="*/ 216437 h 699243"/>
              <a:gd name="connsiteX8" fmla="*/ 716600 w 2959045"/>
              <a:gd name="connsiteY8" fmla="*/ 160903 h 699243"/>
              <a:gd name="connsiteX9" fmla="*/ 412069 w 2959045"/>
              <a:gd name="connsiteY9" fmla="*/ 0 h 699243"/>
              <a:gd name="connsiteX10" fmla="*/ 62791 w 2959045"/>
              <a:gd name="connsiteY10" fmla="*/ 74565 h 699243"/>
              <a:gd name="connsiteX0" fmla="*/ 62791 w 2959045"/>
              <a:gd name="connsiteY0" fmla="*/ 74565 h 813628"/>
              <a:gd name="connsiteX1" fmla="*/ 0 w 2959045"/>
              <a:gd name="connsiteY1" fmla="*/ 160903 h 813628"/>
              <a:gd name="connsiteX2" fmla="*/ 1328241 w 2959045"/>
              <a:gd name="connsiteY2" fmla="*/ 699243 h 813628"/>
              <a:gd name="connsiteX3" fmla="*/ 2930917 w 2959045"/>
              <a:gd name="connsiteY3" fmla="*/ 813628 h 813628"/>
              <a:gd name="connsiteX4" fmla="*/ 2959045 w 2959045"/>
              <a:gd name="connsiteY4" fmla="*/ 623990 h 813628"/>
              <a:gd name="connsiteX5" fmla="*/ 2786369 w 2959045"/>
              <a:gd name="connsiteY5" fmla="*/ 388522 h 813628"/>
              <a:gd name="connsiteX6" fmla="*/ 2287962 w 2959045"/>
              <a:gd name="connsiteY6" fmla="*/ 400295 h 813628"/>
              <a:gd name="connsiteX7" fmla="*/ 670213 w 2959045"/>
              <a:gd name="connsiteY7" fmla="*/ 216437 h 813628"/>
              <a:gd name="connsiteX8" fmla="*/ 716600 w 2959045"/>
              <a:gd name="connsiteY8" fmla="*/ 160903 h 813628"/>
              <a:gd name="connsiteX9" fmla="*/ 412069 w 2959045"/>
              <a:gd name="connsiteY9" fmla="*/ 0 h 813628"/>
              <a:gd name="connsiteX10" fmla="*/ 62791 w 2959045"/>
              <a:gd name="connsiteY10" fmla="*/ 74565 h 813628"/>
              <a:gd name="connsiteX0" fmla="*/ 62791 w 2930917"/>
              <a:gd name="connsiteY0" fmla="*/ 74565 h 813628"/>
              <a:gd name="connsiteX1" fmla="*/ 0 w 2930917"/>
              <a:gd name="connsiteY1" fmla="*/ 160903 h 813628"/>
              <a:gd name="connsiteX2" fmla="*/ 1328241 w 2930917"/>
              <a:gd name="connsiteY2" fmla="*/ 699243 h 813628"/>
              <a:gd name="connsiteX3" fmla="*/ 2930917 w 2930917"/>
              <a:gd name="connsiteY3" fmla="*/ 813628 h 813628"/>
              <a:gd name="connsiteX4" fmla="*/ 2786369 w 2930917"/>
              <a:gd name="connsiteY4" fmla="*/ 388522 h 813628"/>
              <a:gd name="connsiteX5" fmla="*/ 2287962 w 2930917"/>
              <a:gd name="connsiteY5" fmla="*/ 400295 h 813628"/>
              <a:gd name="connsiteX6" fmla="*/ 670213 w 2930917"/>
              <a:gd name="connsiteY6" fmla="*/ 216437 h 813628"/>
              <a:gd name="connsiteX7" fmla="*/ 716600 w 2930917"/>
              <a:gd name="connsiteY7" fmla="*/ 160903 h 813628"/>
              <a:gd name="connsiteX8" fmla="*/ 412069 w 2930917"/>
              <a:gd name="connsiteY8" fmla="*/ 0 h 813628"/>
              <a:gd name="connsiteX9" fmla="*/ 62791 w 2930917"/>
              <a:gd name="connsiteY9" fmla="*/ 74565 h 813628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86369 w 3011262"/>
              <a:gd name="connsiteY4" fmla="*/ 388522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86369 w 3011262"/>
              <a:gd name="connsiteY4" fmla="*/ 281396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36631 w 3011262"/>
              <a:gd name="connsiteY4" fmla="*/ 422956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36631 w 3011262"/>
              <a:gd name="connsiteY4" fmla="*/ 365566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885843 w 3011262"/>
              <a:gd name="connsiteY4" fmla="*/ 258440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94020 w 3011262"/>
              <a:gd name="connsiteY4" fmla="*/ 422955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94020 w 3011262"/>
              <a:gd name="connsiteY4" fmla="*/ 422955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1262" h="706502">
                <a:moveTo>
                  <a:pt x="62791" y="74565"/>
                </a:moveTo>
                <a:lnTo>
                  <a:pt x="0" y="160903"/>
                </a:lnTo>
                <a:lnTo>
                  <a:pt x="1328241" y="699243"/>
                </a:lnTo>
                <a:lnTo>
                  <a:pt x="3011262" y="706502"/>
                </a:lnTo>
                <a:lnTo>
                  <a:pt x="2794020" y="422955"/>
                </a:lnTo>
                <a:lnTo>
                  <a:pt x="2287962" y="400295"/>
                </a:lnTo>
                <a:cubicBezTo>
                  <a:pt x="1784421" y="377268"/>
                  <a:pt x="1150798" y="342763"/>
                  <a:pt x="670213" y="216437"/>
                </a:cubicBezTo>
                <a:lnTo>
                  <a:pt x="716600" y="160903"/>
                </a:lnTo>
                <a:lnTo>
                  <a:pt x="412069" y="0"/>
                </a:lnTo>
                <a:lnTo>
                  <a:pt x="62791" y="74565"/>
                </a:lnTo>
                <a:close/>
              </a:path>
            </a:pathLst>
          </a:custGeom>
          <a:noFill/>
          <a:ln>
            <a:solidFill>
              <a:srgbClr val="FFFF00">
                <a:alpha val="50196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>
            <a:hlinkClick r:id="rId3" action="ppaction://hlinkpres?slideindex=1&amp;slidetitle="/>
          </p:cNvPr>
          <p:cNvSpPr txBox="1">
            <a:spLocks/>
          </p:cNvSpPr>
          <p:nvPr/>
        </p:nvSpPr>
        <p:spPr>
          <a:xfrm>
            <a:off x="484098" y="5724824"/>
            <a:ext cx="3096232" cy="615553"/>
          </a:xfrm>
          <a:prstGeom prst="rect">
            <a:avLst/>
          </a:prstGeom>
          <a:ln>
            <a:noFill/>
          </a:ln>
          <a:effectLst>
            <a:outerShdw blurRad="38100" dist="25400" dir="5400000" algn="ctr" rotWithShape="0">
              <a:schemeClr val="tx1"/>
            </a:outerShdw>
          </a:effectLst>
        </p:spPr>
        <p:txBody>
          <a:bodyPr vert="horz" wrap="none" lIns="0" tIns="0" rIns="18288" bIns="0" rtlCol="0" anchor="b">
            <a:sp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松友生活社區發展再生協會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ea typeface="華康粗圓體" pitchFamily="49" charset="-120"/>
            </a:endParaRPr>
          </a:p>
          <a:p>
            <a:pPr lvl="0">
              <a:spcBef>
                <a:spcPct val="0"/>
              </a:spcBef>
              <a:defRPr/>
            </a:pP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知見生活開發．都更顧問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+mj-lt"/>
              <a:ea typeface="華康粗圓體" pitchFamily="49" charset="-120"/>
              <a:cs typeface="+mj-cs"/>
            </a:endParaRPr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304C26BE-D500-8A91-0953-56F28D105F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47104" y="842605"/>
          <a:ext cx="2279092" cy="2035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fad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4" grpId="0" animBg="1"/>
      <p:bldGraphic spid="8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E94A174-17AF-A7D8-0B0B-B5ED8BA67B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99" t="1387" r="1810" b="-16"/>
          <a:stretch/>
        </p:blipFill>
        <p:spPr>
          <a:xfrm>
            <a:off x="523570" y="908505"/>
            <a:ext cx="3708000" cy="5580000"/>
          </a:xfrm>
          <a:prstGeom prst="rect">
            <a:avLst/>
          </a:prstGeom>
        </p:spPr>
      </p:pic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037" y="183863"/>
            <a:ext cx="3304357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就地更新新貧區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84AF758-7751-78D3-724F-431B14A3CC45}"/>
              </a:ext>
            </a:extLst>
          </p:cNvPr>
          <p:cNvSpPr/>
          <p:nvPr/>
        </p:nvSpPr>
        <p:spPr>
          <a:xfrm>
            <a:off x="4255536" y="877675"/>
            <a:ext cx="2106268" cy="996033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marL="179388" indent="-179388"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老舊社區格局差</a:t>
            </a:r>
            <a:endParaRPr lang="en-US" altLang="zh-TW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marL="179388" indent="-179388"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全區超容</a:t>
            </a:r>
            <a:r>
              <a:rPr lang="zh-TW" alt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分回不足</a:t>
            </a:r>
            <a:endParaRPr lang="en-US" altLang="zh-TW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marL="179388" indent="-179388"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鄰避盲缺</a:t>
            </a:r>
            <a:r>
              <a:rPr lang="zh-TW" alt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房價差</a:t>
            </a:r>
            <a:endParaRPr lang="en-US" altLang="zh-TW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1715EFE-7754-6361-60A7-94FE5D08FB89}"/>
              </a:ext>
            </a:extLst>
          </p:cNvPr>
          <p:cNvSpPr/>
          <p:nvPr/>
        </p:nvSpPr>
        <p:spPr>
          <a:xfrm>
            <a:off x="3212392" y="4004478"/>
            <a:ext cx="981736" cy="1727068"/>
          </a:xfrm>
          <a:prstGeom prst="roundRect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36000" tIns="36000" rIns="36000" bIns="36000" rtlCol="0" anchor="ctr"/>
          <a:lstStyle/>
          <a:p>
            <a:pPr algn="ctr"/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住戶無共識</a:t>
            </a:r>
            <a:endParaRPr lang="en-US" altLang="zh-TW" sz="20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algn="ctr"/>
            <a:r>
              <a:rPr lang="zh-TW" altLang="en-US" sz="2000" dirty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條件太差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algn="ctr"/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建商無意願</a:t>
            </a:r>
          </a:p>
        </p:txBody>
      </p:sp>
      <p:sp>
        <p:nvSpPr>
          <p:cNvPr id="23" name="圓角矩形 10">
            <a:extLst>
              <a:ext uri="{FF2B5EF4-FFF2-40B4-BE49-F238E27FC236}">
                <a16:creationId xmlns:a16="http://schemas.microsoft.com/office/drawing/2014/main" id="{51357980-A134-BC0D-BC4C-A85F5095F75A}"/>
              </a:ext>
            </a:extLst>
          </p:cNvPr>
          <p:cNvSpPr/>
          <p:nvPr/>
        </p:nvSpPr>
        <p:spPr>
          <a:xfrm>
            <a:off x="4280107" y="5465406"/>
            <a:ext cx="2057124" cy="1073183"/>
          </a:xfrm>
          <a:prstGeom prst="roundRect">
            <a:avLst/>
          </a:prstGeom>
          <a:gradFill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16200000" scaled="1"/>
          </a:gradFill>
          <a:ln w="12700">
            <a:solidFill>
              <a:srgbClr val="008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再生計畫</a:t>
            </a:r>
            <a:endParaRPr lang="en-US" altLang="zh-TW" sz="24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全域解決方案</a:t>
            </a:r>
            <a:endParaRPr lang="en-US" altLang="zh-TW" sz="24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Total Solution</a:t>
            </a:r>
            <a:endParaRPr lang="en-US" altLang="zh-TW" sz="24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Rectangle 1442">
            <a:extLst>
              <a:ext uri="{FF2B5EF4-FFF2-40B4-BE49-F238E27FC236}">
                <a16:creationId xmlns:a16="http://schemas.microsoft.com/office/drawing/2014/main" id="{38BFEAFA-4D45-9634-5B7D-E882D1043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172" y="1935356"/>
            <a:ext cx="138499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anchor="ctr" anchorCtr="1">
            <a:spAutoFit/>
          </a:bodyPr>
          <a:lstStyle/>
          <a:p>
            <a:pPr algn="dist">
              <a:buSzPct val="60000"/>
            </a:pPr>
            <a:r>
              <a:rPr lang="zh-TW" altLang="en-US" sz="36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分不足</a:t>
            </a:r>
            <a:endParaRPr lang="en-US" altLang="zh-TW" sz="36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36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環境差</a:t>
            </a:r>
            <a:endParaRPr lang="en-US" altLang="zh-TW" sz="36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36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機能無</a:t>
            </a:r>
            <a:endParaRPr lang="en-US" altLang="zh-TW" sz="36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36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鄰避多</a:t>
            </a:r>
            <a:endParaRPr lang="en-US" altLang="zh-TW" sz="36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36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房價低</a:t>
            </a:r>
            <a:endParaRPr lang="en-US" altLang="zh-TW" sz="36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36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新貧區</a:t>
            </a:r>
            <a:endParaRPr lang="en-US" altLang="zh-TW" sz="36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</p:txBody>
      </p:sp>
      <p:pic>
        <p:nvPicPr>
          <p:cNvPr id="378916" name="圖片 378915">
            <a:extLst>
              <a:ext uri="{FF2B5EF4-FFF2-40B4-BE49-F238E27FC236}">
                <a16:creationId xmlns:a16="http://schemas.microsoft.com/office/drawing/2014/main" id="{F7524827-EE00-9DD8-85CA-24641F50F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164" y="877675"/>
            <a:ext cx="2494759" cy="5662803"/>
          </a:xfrm>
          <a:prstGeom prst="rect">
            <a:avLst/>
          </a:prstGeom>
        </p:spPr>
      </p:pic>
      <p:sp>
        <p:nvSpPr>
          <p:cNvPr id="378917" name="矩形: 圓角 378916">
            <a:extLst>
              <a:ext uri="{FF2B5EF4-FFF2-40B4-BE49-F238E27FC236}">
                <a16:creationId xmlns:a16="http://schemas.microsoft.com/office/drawing/2014/main" id="{E41C0222-4C22-5A05-0B2B-1BC6E4F75569}"/>
              </a:ext>
            </a:extLst>
          </p:cNvPr>
          <p:cNvSpPr/>
          <p:nvPr/>
        </p:nvSpPr>
        <p:spPr>
          <a:xfrm>
            <a:off x="563237" y="938222"/>
            <a:ext cx="1309923" cy="999838"/>
          </a:xfrm>
          <a:prstGeom prst="roundRect">
            <a:avLst/>
          </a:prstGeom>
          <a:solidFill>
            <a:srgbClr val="CC99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6000" tIns="36000" rIns="36000" bIns="36000" rtlCol="0" anchor="ctr">
            <a:spAutoFit/>
          </a:bodyPr>
          <a:lstStyle/>
          <a:p>
            <a:pPr algn="ctr"/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認清自己</a:t>
            </a:r>
            <a:endParaRPr lang="en-US" altLang="zh-TW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algn="ctr"/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信義計畫旁</a:t>
            </a:r>
            <a:endParaRPr lang="en-US" altLang="zh-TW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algn="ctr"/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貧民區</a:t>
            </a:r>
          </a:p>
        </p:txBody>
      </p:sp>
      <p:sp>
        <p:nvSpPr>
          <p:cNvPr id="378918" name="矩形: 圓角 378917">
            <a:extLst>
              <a:ext uri="{FF2B5EF4-FFF2-40B4-BE49-F238E27FC236}">
                <a16:creationId xmlns:a16="http://schemas.microsoft.com/office/drawing/2014/main" id="{076BDFC8-D67E-9EC9-25E7-206C6D4ABEA8}"/>
              </a:ext>
            </a:extLst>
          </p:cNvPr>
          <p:cNvSpPr/>
          <p:nvPr/>
        </p:nvSpPr>
        <p:spPr>
          <a:xfrm>
            <a:off x="2689138" y="5768792"/>
            <a:ext cx="1514088" cy="693371"/>
          </a:xfrm>
          <a:prstGeom prst="roundRect">
            <a:avLst/>
          </a:prstGeom>
          <a:solidFill>
            <a:srgbClr val="CC99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6000" tIns="36000" rIns="36000" bIns="36000" rtlCol="0" anchor="ctr">
            <a:spAutoFit/>
          </a:bodyPr>
          <a:lstStyle/>
          <a:p>
            <a:pPr algn="ctr"/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都更整合</a:t>
            </a:r>
            <a:endParaRPr lang="en-US" altLang="zh-TW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algn="ctr"/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二十五年無成</a:t>
            </a:r>
          </a:p>
        </p:txBody>
      </p:sp>
    </p:spTree>
    <p:extLst>
      <p:ext uri="{BB962C8B-B14F-4D97-AF65-F5344CB8AC3E}">
        <p14:creationId xmlns:p14="http://schemas.microsoft.com/office/powerpoint/2010/main" val="339952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7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7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7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7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7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7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  <p:bldP spid="23" grpId="0" animBg="1"/>
      <p:bldP spid="3" grpId="0"/>
      <p:bldP spid="378917" grpId="0" animBg="1"/>
      <p:bldP spid="3789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0A260-AFB0-2E08-8173-A83BF29E6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DD8FC61-396A-7AD3-DCBF-00CC5073482E}"/>
              </a:ext>
            </a:extLst>
          </p:cNvPr>
          <p:cNvPicPr>
            <a:picLocks/>
          </p:cNvPicPr>
          <p:nvPr/>
        </p:nvPicPr>
        <p:blipFill>
          <a:blip r:embed="rId2"/>
          <a:srcRect b="88291"/>
          <a:stretch>
            <a:fillRect/>
          </a:stretch>
        </p:blipFill>
        <p:spPr>
          <a:xfrm>
            <a:off x="303616" y="827355"/>
            <a:ext cx="5015004" cy="5407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B236F16-781D-C0E7-E4EB-4464BE5D0E0B}"/>
              </a:ext>
            </a:extLst>
          </p:cNvPr>
          <p:cNvPicPr>
            <a:picLocks/>
          </p:cNvPicPr>
          <p:nvPr/>
        </p:nvPicPr>
        <p:blipFill>
          <a:blip r:embed="rId2"/>
          <a:srcRect t="12147"/>
          <a:stretch>
            <a:fillRect/>
          </a:stretch>
        </p:blipFill>
        <p:spPr>
          <a:xfrm>
            <a:off x="401219" y="1430930"/>
            <a:ext cx="5015004" cy="4057711"/>
          </a:xfrm>
          <a:prstGeom prst="rect">
            <a:avLst/>
          </a:prstGeom>
        </p:spPr>
      </p:pic>
      <p:sp>
        <p:nvSpPr>
          <p:cNvPr id="378882" name="Rectangle 2">
            <a:extLst>
              <a:ext uri="{FF2B5EF4-FFF2-40B4-BE49-F238E27FC236}">
                <a16:creationId xmlns:a16="http://schemas.microsoft.com/office/drawing/2014/main" id="{5C76F4D8-B95A-FE09-3CC0-AF6FBF3842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3110" y="200654"/>
            <a:ext cx="376602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再生計畫位階功效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2" name="圓角矩形 14">
            <a:extLst>
              <a:ext uri="{FF2B5EF4-FFF2-40B4-BE49-F238E27FC236}">
                <a16:creationId xmlns:a16="http://schemas.microsoft.com/office/drawing/2014/main" id="{49A4ED76-31A0-851A-7B06-4DC87008AAA3}"/>
              </a:ext>
            </a:extLst>
          </p:cNvPr>
          <p:cNvSpPr/>
          <p:nvPr/>
        </p:nvSpPr>
        <p:spPr>
          <a:xfrm>
            <a:off x="6173401" y="964143"/>
            <a:ext cx="2095995" cy="381524"/>
          </a:xfrm>
          <a:prstGeom prst="roundRect">
            <a:avLst/>
          </a:prstGeom>
          <a:gradFill>
            <a:gsLst>
              <a:gs pos="0">
                <a:srgbClr val="FF00FF">
                  <a:alpha val="10000"/>
                </a:srgbClr>
              </a:gs>
              <a:gs pos="100000">
                <a:srgbClr val="FF00FF">
                  <a:alpha val="50000"/>
                </a:srgbClr>
              </a:gs>
            </a:gsLst>
            <a:lin ang="5400000" scaled="1"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>
            <a:bevelT w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36000" spcCol="1270" anchor="ctr" anchorCtr="1"/>
          <a:lstStyle/>
          <a:p>
            <a:pPr algn="ctr" defTabSz="444500">
              <a:defRPr/>
            </a:pPr>
            <a:r>
              <a:rPr lang="zh-TW" altLang="en-US" sz="20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再生計畫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081AC2A2-DD43-B745-A005-BB8D1E06D38C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5318620" y="1154905"/>
            <a:ext cx="854781" cy="0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3A0D090-515D-269C-4BD6-EB08443CCA9F}"/>
              </a:ext>
            </a:extLst>
          </p:cNvPr>
          <p:cNvSpPr/>
          <p:nvPr/>
        </p:nvSpPr>
        <p:spPr>
          <a:xfrm>
            <a:off x="4194495" y="878880"/>
            <a:ext cx="1221728" cy="3307226"/>
          </a:xfrm>
          <a:prstGeom prst="roundRect">
            <a:avLst>
              <a:gd name="adj" fmla="val 11517"/>
            </a:avLst>
          </a:prstGeom>
          <a:solidFill>
            <a:srgbClr val="FF66FF">
              <a:alpha val="20000"/>
            </a:srgbClr>
          </a:solidFill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zh-TW" altLang="en-US" sz="1200" b="1" dirty="0">
                <a:solidFill>
                  <a:srgbClr val="0000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爭取容積</a:t>
            </a:r>
            <a:r>
              <a:rPr lang="en-US" altLang="zh-TW" sz="1200" b="1" dirty="0">
                <a:solidFill>
                  <a:srgbClr val="0000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360%</a:t>
            </a:r>
            <a:endParaRPr lang="zh-TW" altLang="en-US" sz="1200" b="1" dirty="0">
              <a:solidFill>
                <a:srgbClr val="0000FF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BEC17A2-BD6C-49B2-F3E2-EBB43501CB17}"/>
              </a:ext>
            </a:extLst>
          </p:cNvPr>
          <p:cNvSpPr/>
          <p:nvPr/>
        </p:nvSpPr>
        <p:spPr>
          <a:xfrm>
            <a:off x="1665417" y="814532"/>
            <a:ext cx="1098625" cy="318924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266700" indent="-266700"/>
            <a:r>
              <a:rPr lang="zh-TW" altLang="en-US" sz="16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容積率</a:t>
            </a:r>
            <a:r>
              <a:rPr lang="en-US" altLang="zh-TW" sz="16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225%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71801A5-084E-1D97-B55D-658D0F608729}"/>
              </a:ext>
            </a:extLst>
          </p:cNvPr>
          <p:cNvSpPr/>
          <p:nvPr/>
        </p:nvSpPr>
        <p:spPr>
          <a:xfrm>
            <a:off x="349893" y="4195417"/>
            <a:ext cx="318924" cy="893441"/>
          </a:xfrm>
          <a:prstGeom prst="rect">
            <a:avLst/>
          </a:prstGeom>
        </p:spPr>
        <p:txBody>
          <a:bodyPr vert="eaVert" wrap="none" lIns="36000" tIns="36000" rIns="36000" bIns="36000" anchor="ctr" anchorCtr="1">
            <a:spAutoFit/>
          </a:bodyPr>
          <a:lstStyle/>
          <a:p>
            <a:pPr marL="266700" indent="-266700"/>
            <a:r>
              <a:rPr lang="zh-TW" altLang="en-US" sz="1600" dirty="0">
                <a:solidFill>
                  <a:srgbClr val="0000CC"/>
                </a:solidFill>
                <a:latin typeface="華康中圓體" pitchFamily="49" charset="-120"/>
                <a:ea typeface="華康中圓體" pitchFamily="49" charset="-120"/>
              </a:rPr>
              <a:t>建商提送</a:t>
            </a:r>
            <a:endParaRPr lang="en-US" altLang="zh-TW" sz="1600" dirty="0">
              <a:solidFill>
                <a:srgbClr val="0000CC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6250093-0170-EAC4-9CB7-B58C1C5603BA}"/>
              </a:ext>
            </a:extLst>
          </p:cNvPr>
          <p:cNvSpPr txBox="1"/>
          <p:nvPr/>
        </p:nvSpPr>
        <p:spPr>
          <a:xfrm>
            <a:off x="5649098" y="1818933"/>
            <a:ext cx="32474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策略更新＋爭取增容</a:t>
            </a:r>
            <a: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300%</a:t>
            </a:r>
            <a:r>
              <a:rPr lang="zh-TW" altLang="en-US" sz="11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～</a:t>
            </a:r>
            <a:r>
              <a:rPr lang="en-US" altLang="zh-TW" sz="11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400%</a:t>
            </a:r>
          </a:p>
          <a:p>
            <a:pPr algn="ctr"/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可建容積</a:t>
            </a:r>
            <a: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=360%x(1+100%)=7.2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4D2DC20-CE55-57D6-75DC-41009F3A8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529" y="2722627"/>
            <a:ext cx="1314411" cy="12909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54B6847-727F-D6CE-C96F-3BB5234FD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938" y="2483512"/>
            <a:ext cx="1741169" cy="1711905"/>
          </a:xfrm>
          <a:prstGeom prst="rect">
            <a:avLst/>
          </a:prstGeom>
        </p:spPr>
      </p:pic>
      <p:sp>
        <p:nvSpPr>
          <p:cNvPr id="9" name="箭號: 向右 8">
            <a:extLst>
              <a:ext uri="{FF2B5EF4-FFF2-40B4-BE49-F238E27FC236}">
                <a16:creationId xmlns:a16="http://schemas.microsoft.com/office/drawing/2014/main" id="{935C9EFE-BBD8-6F90-F332-6C4E7B79C86C}"/>
              </a:ext>
            </a:extLst>
          </p:cNvPr>
          <p:cNvSpPr/>
          <p:nvPr/>
        </p:nvSpPr>
        <p:spPr>
          <a:xfrm>
            <a:off x="6905041" y="3249623"/>
            <a:ext cx="180000" cy="468000"/>
          </a:xfrm>
          <a:prstGeom prst="rightArrow">
            <a:avLst/>
          </a:prstGeom>
          <a:solidFill>
            <a:srgbClr val="92D050"/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14">
            <a:extLst>
              <a:ext uri="{FF2B5EF4-FFF2-40B4-BE49-F238E27FC236}">
                <a16:creationId xmlns:a16="http://schemas.microsoft.com/office/drawing/2014/main" id="{68609232-E90C-F9D8-9056-FF8EABB89DDF}"/>
              </a:ext>
            </a:extLst>
          </p:cNvPr>
          <p:cNvSpPr/>
          <p:nvPr/>
        </p:nvSpPr>
        <p:spPr>
          <a:xfrm>
            <a:off x="5992411" y="1351979"/>
            <a:ext cx="2457974" cy="507082"/>
          </a:xfrm>
          <a:prstGeom prst="roundRect">
            <a:avLst/>
          </a:prstGeom>
          <a:noFill/>
          <a:ln>
            <a:solidFill>
              <a:srgbClr val="FF00FF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extrusionH="76200">
            <a:bevelT w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none" lIns="0" tIns="0" rIns="0" bIns="36000" spcCol="1270" anchor="ctr" anchorCtr="1"/>
          <a:lstStyle/>
          <a:p>
            <a:pPr algn="ctr" defTabSz="444500">
              <a:defRPr/>
            </a:pPr>
            <a:r>
              <a:rPr lang="zh-TW" altLang="en-US" sz="1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都市更新計畫＋都市計畫變更</a:t>
            </a:r>
            <a:endParaRPr lang="en-US" altLang="zh-TW" sz="1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algn="ctr" defTabSz="444500">
              <a:defRPr/>
            </a:pPr>
            <a:r>
              <a:rPr lang="zh-TW" altLang="en-US" sz="1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＋劃定更新單元規則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66EC135-5CEB-7B89-885B-E7CA23047167}"/>
              </a:ext>
            </a:extLst>
          </p:cNvPr>
          <p:cNvSpPr/>
          <p:nvPr/>
        </p:nvSpPr>
        <p:spPr>
          <a:xfrm>
            <a:off x="214182" y="5592497"/>
            <a:ext cx="3868614" cy="565146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266700" lvl="0" indent="-266700"/>
            <a:r>
              <a:rPr lang="en-US" altLang="zh-TW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         </a:t>
            </a:r>
            <a:r>
              <a:rPr lang="en-US" altLang="zh-TW" sz="1400" dirty="0">
                <a:solidFill>
                  <a:srgbClr val="F79646">
                    <a:lumMod val="50000"/>
                  </a:srgbClr>
                </a:solidFill>
                <a:latin typeface="華康中圓體" pitchFamily="49" charset="-120"/>
                <a:ea typeface="華康中圓體" pitchFamily="49" charset="-120"/>
              </a:rPr>
              <a:t>(1+20%)    </a:t>
            </a:r>
            <a:r>
              <a:rPr lang="zh-TW" altLang="en-US" sz="1400" dirty="0">
                <a:solidFill>
                  <a:srgbClr val="F79646">
                    <a:lumMod val="75000"/>
                  </a:srgbClr>
                </a:solidFill>
                <a:latin typeface="華康中圓體" pitchFamily="49" charset="-120"/>
                <a:ea typeface="華康中圓體" pitchFamily="49" charset="-120"/>
              </a:rPr>
              <a:t>（</a:t>
            </a:r>
            <a:r>
              <a:rPr lang="en-US" altLang="zh-TW" sz="1400" dirty="0">
                <a:solidFill>
                  <a:srgbClr val="F79646">
                    <a:lumMod val="75000"/>
                  </a:srgbClr>
                </a:solidFill>
                <a:latin typeface="華康中圓體" pitchFamily="49" charset="-120"/>
                <a:ea typeface="華康中圓體" pitchFamily="49" charset="-120"/>
              </a:rPr>
              <a:t>1+35%)     </a:t>
            </a:r>
            <a:r>
              <a: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(1+50%) </a:t>
            </a:r>
            <a:endParaRPr lang="en-US" altLang="zh-TW" sz="14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6700" lvl="0" indent="-266700"/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可建容積  </a:t>
            </a:r>
            <a:r>
              <a:rPr lang="en-US" altLang="zh-TW" sz="1600" dirty="0">
                <a:solidFill>
                  <a:srgbClr val="F79646">
                    <a:lumMod val="50000"/>
                  </a:srgbClr>
                </a:solidFill>
                <a:latin typeface="華康中圓體" pitchFamily="49" charset="-120"/>
                <a:ea typeface="華康中圓體" pitchFamily="49" charset="-120"/>
              </a:rPr>
              <a:t>2.7       </a:t>
            </a:r>
            <a:r>
              <a:rPr lang="en-US" altLang="zh-TW" sz="1600" dirty="0">
                <a:solidFill>
                  <a:srgbClr val="F79646">
                    <a:lumMod val="75000"/>
                  </a:srgbClr>
                </a:solidFill>
                <a:latin typeface="華康中圓體" pitchFamily="49" charset="-120"/>
                <a:ea typeface="華康中圓體" pitchFamily="49" charset="-120"/>
              </a:rPr>
              <a:t> 3.04      </a:t>
            </a:r>
            <a:r>
              <a:rPr lang="en-US" altLang="zh-TW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3.375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0227611-B00B-00C1-E622-16D18BAF2758}"/>
              </a:ext>
            </a:extLst>
          </p:cNvPr>
          <p:cNvSpPr/>
          <p:nvPr/>
        </p:nvSpPr>
        <p:spPr>
          <a:xfrm>
            <a:off x="3179760" y="6102037"/>
            <a:ext cx="893441" cy="318924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266700" indent="-266700"/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現況都更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7B5403F-B0BD-A6E8-1821-3EB26B96C6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45" t="16326" r="7332"/>
          <a:stretch>
            <a:fillRect/>
          </a:stretch>
        </p:blipFill>
        <p:spPr>
          <a:xfrm>
            <a:off x="7331961" y="4222142"/>
            <a:ext cx="1079434" cy="107737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C5F4111-1D1D-97BA-B0ED-3992970693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918"/>
          <a:stretch>
            <a:fillRect/>
          </a:stretch>
        </p:blipFill>
        <p:spPr>
          <a:xfrm>
            <a:off x="7096984" y="2935873"/>
            <a:ext cx="1314411" cy="1095499"/>
          </a:xfrm>
          <a:prstGeom prst="rect">
            <a:avLst/>
          </a:prstGeom>
        </p:spPr>
      </p:pic>
      <p:sp>
        <p:nvSpPr>
          <p:cNvPr id="10" name="Rectangle 1442">
            <a:extLst>
              <a:ext uri="{FF2B5EF4-FFF2-40B4-BE49-F238E27FC236}">
                <a16:creationId xmlns:a16="http://schemas.microsoft.com/office/drawing/2014/main" id="{9E731F08-4058-4AF1-B76E-9C2A8F351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766" y="4222142"/>
            <a:ext cx="92333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anchor="ctr" anchorCtr="1">
            <a:spAutoFit/>
          </a:bodyPr>
          <a:lstStyle/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分不足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環境差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機能無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鄰避多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房價低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新貧區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B1451C4E-16DE-3CC4-4FB7-35A77D93F6DD}"/>
              </a:ext>
            </a:extLst>
          </p:cNvPr>
          <p:cNvSpPr/>
          <p:nvPr/>
        </p:nvSpPr>
        <p:spPr>
          <a:xfrm>
            <a:off x="6921422" y="5020641"/>
            <a:ext cx="180000" cy="468000"/>
          </a:xfrm>
          <a:prstGeom prst="rightArrow">
            <a:avLst/>
          </a:prstGeom>
          <a:solidFill>
            <a:srgbClr val="92D050"/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Rectangle 1442">
            <a:extLst>
              <a:ext uri="{FF2B5EF4-FFF2-40B4-BE49-F238E27FC236}">
                <a16:creationId xmlns:a16="http://schemas.microsoft.com/office/drawing/2014/main" id="{0FB71E58-219A-8232-2F24-ED5EE8355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472" y="4275221"/>
            <a:ext cx="92333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anchor="ctr" anchorCtr="1">
            <a:spAutoFit/>
          </a:bodyPr>
          <a:lstStyle/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latin typeface="Tahoma" pitchFamily="34" charset="0"/>
                <a:ea typeface="華康中圓體" pitchFamily="49" charset="-120"/>
              </a:rPr>
              <a:t>多分回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00FF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latin typeface="Tahoma" pitchFamily="34" charset="0"/>
                <a:ea typeface="華康中圓體" pitchFamily="49" charset="-120"/>
              </a:rPr>
              <a:t>環境佳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00FF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latin typeface="Tahoma" pitchFamily="34" charset="0"/>
                <a:ea typeface="華康中圓體" pitchFamily="49" charset="-120"/>
              </a:rPr>
              <a:t>機能全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00FF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latin typeface="Tahoma" pitchFamily="34" charset="0"/>
                <a:ea typeface="華康中圓體" pitchFamily="49" charset="-120"/>
              </a:rPr>
              <a:t>創共生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00FF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latin typeface="Tahoma" pitchFamily="34" charset="0"/>
                <a:ea typeface="華康中圓體" pitchFamily="49" charset="-120"/>
              </a:rPr>
              <a:t>房價商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00FF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latin typeface="Tahoma" pitchFamily="34" charset="0"/>
                <a:ea typeface="華康中圓體" pitchFamily="49" charset="-120"/>
              </a:rPr>
              <a:t>新貴區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00FFFF"/>
              </a:solidFill>
              <a:latin typeface="Tahoma" pitchFamily="34" charset="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31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3" grpId="0" uiExpand="1" build="p"/>
      <p:bldP spid="17" grpId="0" uiExpand="1" build="p"/>
      <p:bldP spid="20" grpId="0"/>
      <p:bldP spid="9" grpId="0" animBg="1"/>
      <p:bldP spid="3" grpId="0" animBg="1"/>
      <p:bldP spid="12" grpId="0"/>
      <p:bldP spid="11" grpId="0" uiExpand="1" build="p"/>
      <p:bldP spid="10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E6B15-9861-BB78-6E56-6D6D3D609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E9B1443E-FC19-B9B8-C536-18B5CB125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866" y="200230"/>
            <a:ext cx="376602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策略更新初步模擬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25" name="圓角矩形 6">
            <a:extLst>
              <a:ext uri="{FF2B5EF4-FFF2-40B4-BE49-F238E27FC236}">
                <a16:creationId xmlns:a16="http://schemas.microsoft.com/office/drawing/2014/main" id="{9F6AAA14-B6AA-6FDD-E637-DB9D18CDB604}"/>
              </a:ext>
            </a:extLst>
          </p:cNvPr>
          <p:cNvSpPr/>
          <p:nvPr/>
        </p:nvSpPr>
        <p:spPr>
          <a:xfrm>
            <a:off x="2426096" y="1296896"/>
            <a:ext cx="4291808" cy="204311"/>
          </a:xfrm>
          <a:prstGeom prst="roundRect">
            <a:avLst/>
          </a:prstGeom>
          <a:solidFill>
            <a:srgbClr val="FFFF00">
              <a:alpha val="30196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spAutoFit/>
          </a:bodyPr>
          <a:lstStyle/>
          <a:p>
            <a:pPr algn="ctr"/>
            <a:r>
              <a:rPr lang="zh-TW" altLang="en-US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數值僅供參考</a:t>
            </a:r>
            <a:r>
              <a:rPr lang="zh-TW" altLang="en-US" sz="10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 範圍容獎 建築規劃 途徑方式 估價分配 </a:t>
            </a:r>
            <a:r>
              <a:rPr lang="zh-TW" altLang="en-US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定案核算為準</a:t>
            </a:r>
            <a:endParaRPr lang="en-US" altLang="zh-TW" sz="12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1" name="圓角矩形 6">
            <a:extLst>
              <a:ext uri="{FF2B5EF4-FFF2-40B4-BE49-F238E27FC236}">
                <a16:creationId xmlns:a16="http://schemas.microsoft.com/office/drawing/2014/main" id="{D9CDF3E2-26A0-E689-A497-6340B2A31E05}"/>
              </a:ext>
            </a:extLst>
          </p:cNvPr>
          <p:cNvSpPr/>
          <p:nvPr/>
        </p:nvSpPr>
        <p:spPr>
          <a:xfrm>
            <a:off x="2764999" y="1092585"/>
            <a:ext cx="3612134" cy="204311"/>
          </a:xfrm>
          <a:prstGeom prst="roundRect">
            <a:avLst/>
          </a:prstGeom>
          <a:solidFill>
            <a:srgbClr val="FFFF00">
              <a:alpha val="30196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36000" bIns="0" rtlCol="0" anchor="ctr">
            <a:spAutoFit/>
          </a:bodyPr>
          <a:lstStyle/>
          <a:p>
            <a:pPr algn="ctr"/>
            <a:r>
              <a:rPr lang="zh-TW" altLang="en-US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臺北市都市更新事業</a:t>
            </a:r>
            <a:r>
              <a:rPr lang="en-US" altLang="zh-TW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重建區段</a:t>
            </a:r>
            <a:r>
              <a:rPr lang="en-US" altLang="zh-TW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r>
              <a:rPr lang="zh-TW" altLang="en-US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建築物工程造價要項</a:t>
            </a:r>
            <a:endParaRPr lang="en-US" altLang="zh-TW" sz="12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4" name="圖片 33" descr="一張含有 文字, 數字, 螢幕擷取畫面, 字型 的圖片&#10;&#10;AI 產生的內容可能不正確。">
            <a:extLst>
              <a:ext uri="{FF2B5EF4-FFF2-40B4-BE49-F238E27FC236}">
                <a16:creationId xmlns:a16="http://schemas.microsoft.com/office/drawing/2014/main" id="{7FD20E4C-2606-F41F-ED6B-32332640968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2" y="1536970"/>
            <a:ext cx="8725348" cy="4956874"/>
          </a:xfrm>
          <a:prstGeom prst="rect">
            <a:avLst/>
          </a:prstGeom>
        </p:spPr>
      </p:pic>
      <p:sp>
        <p:nvSpPr>
          <p:cNvPr id="2" name="圓角矩形 6">
            <a:extLst>
              <a:ext uri="{FF2B5EF4-FFF2-40B4-BE49-F238E27FC236}">
                <a16:creationId xmlns:a16="http://schemas.microsoft.com/office/drawing/2014/main" id="{B2B37D0C-B96B-BB8B-E4D4-935DA41D198F}"/>
              </a:ext>
            </a:extLst>
          </p:cNvPr>
          <p:cNvSpPr/>
          <p:nvPr/>
        </p:nvSpPr>
        <p:spPr>
          <a:xfrm>
            <a:off x="2764999" y="854514"/>
            <a:ext cx="3612134" cy="204311"/>
          </a:xfrm>
          <a:prstGeom prst="roundRect">
            <a:avLst/>
          </a:prstGeom>
          <a:solidFill>
            <a:srgbClr val="FFFF00">
              <a:alpha val="30196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現況假設：各樓層建物面積相同，土地相同平均持分</a:t>
            </a:r>
            <a:endParaRPr lang="en-US" altLang="zh-TW" sz="12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F854CAF-EE0E-315A-1753-43DF73C334E9}"/>
              </a:ext>
            </a:extLst>
          </p:cNvPr>
          <p:cNvSpPr/>
          <p:nvPr/>
        </p:nvSpPr>
        <p:spPr>
          <a:xfrm>
            <a:off x="8538633" y="2916767"/>
            <a:ext cx="345695" cy="3234266"/>
          </a:xfrm>
          <a:prstGeom prst="roundRect">
            <a:avLst/>
          </a:prstGeom>
          <a:noFill/>
          <a:ln w="50800" cmpd="tri">
            <a:solidFill>
              <a:srgbClr val="00FF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Rectangle 1442">
            <a:extLst>
              <a:ext uri="{FF2B5EF4-FFF2-40B4-BE49-F238E27FC236}">
                <a16:creationId xmlns:a16="http://schemas.microsoft.com/office/drawing/2014/main" id="{57B52327-4C0E-C9E3-EB4F-8BC0C1CFE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291" y="2413106"/>
            <a:ext cx="2462213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anchor="ctr" anchorCtr="1">
            <a:spAutoFit/>
          </a:bodyPr>
          <a:lstStyle/>
          <a:p>
            <a:pPr algn="dist">
              <a:buSzPct val="60000"/>
            </a:pPr>
            <a:r>
              <a:rPr lang="zh-TW" altLang="en-US" sz="96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noFill/>
                <a:latin typeface="Tahoma" pitchFamily="34" charset="0"/>
                <a:ea typeface="華康中圓體" pitchFamily="49" charset="-120"/>
              </a:rPr>
              <a:t>現況</a:t>
            </a:r>
            <a:endParaRPr lang="en-US" altLang="zh-TW" sz="9600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noFill/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96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noFill/>
                <a:latin typeface="Tahoma" pitchFamily="34" charset="0"/>
                <a:ea typeface="華康中圓體" pitchFamily="49" charset="-120"/>
              </a:rPr>
              <a:t>更新</a:t>
            </a:r>
            <a:endParaRPr lang="en-US" altLang="zh-TW" sz="9600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noFill/>
              <a:latin typeface="Tahoma" pitchFamily="34" charset="0"/>
              <a:ea typeface="華康中圓體" pitchFamily="49" charset="-120"/>
            </a:endParaRPr>
          </a:p>
        </p:txBody>
      </p:sp>
      <p:sp>
        <p:nvSpPr>
          <p:cNvPr id="5" name="Rectangle 1442">
            <a:extLst>
              <a:ext uri="{FF2B5EF4-FFF2-40B4-BE49-F238E27FC236}">
                <a16:creationId xmlns:a16="http://schemas.microsoft.com/office/drawing/2014/main" id="{9B329D60-4143-6D46-B611-A7646A8B3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027" y="2413105"/>
            <a:ext cx="2462213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anchor="ctr" anchorCtr="1">
            <a:spAutoFit/>
          </a:bodyPr>
          <a:lstStyle/>
          <a:p>
            <a:pPr algn="dist">
              <a:buSzPct val="60000"/>
            </a:pPr>
            <a:r>
              <a:rPr lang="zh-TW" altLang="en-US" sz="9600" dirty="0">
                <a:ln w="9525">
                  <a:solidFill>
                    <a:srgbClr val="00FF00"/>
                  </a:solidFill>
                  <a:prstDash val="solid"/>
                </a:ln>
                <a:noFill/>
                <a:latin typeface="Tahoma" pitchFamily="34" charset="0"/>
                <a:ea typeface="華康中圓體" pitchFamily="49" charset="-120"/>
              </a:rPr>
              <a:t>現況</a:t>
            </a:r>
            <a:endParaRPr lang="en-US" altLang="zh-TW" sz="9600" dirty="0">
              <a:ln w="9525">
                <a:solidFill>
                  <a:srgbClr val="00FF00"/>
                </a:solidFill>
                <a:prstDash val="solid"/>
              </a:ln>
              <a:noFill/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9600" dirty="0">
                <a:ln w="9525">
                  <a:solidFill>
                    <a:srgbClr val="00FF00"/>
                  </a:solidFill>
                  <a:prstDash val="solid"/>
                </a:ln>
                <a:noFill/>
                <a:latin typeface="Tahoma" pitchFamily="34" charset="0"/>
                <a:ea typeface="華康中圓體" pitchFamily="49" charset="-120"/>
              </a:rPr>
              <a:t>更新</a:t>
            </a:r>
            <a:endParaRPr lang="en-US" altLang="zh-TW" sz="9600" dirty="0">
              <a:ln w="9525">
                <a:solidFill>
                  <a:srgbClr val="00FF00"/>
                </a:solidFill>
                <a:prstDash val="solid"/>
              </a:ln>
              <a:noFill/>
              <a:latin typeface="Tahoma" pitchFamily="34" charset="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4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2" grpId="0" animBg="1"/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>
            <a:extLst>
              <a:ext uri="{FF2B5EF4-FFF2-40B4-BE49-F238E27FC236}">
                <a16:creationId xmlns:a16="http://schemas.microsoft.com/office/drawing/2014/main" id="{3F3993CC-038A-28A9-02D7-D6BD82689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667" b="8337"/>
          <a:stretch>
            <a:fillRect/>
          </a:stretch>
        </p:blipFill>
        <p:spPr bwMode="auto">
          <a:xfrm>
            <a:off x="4269445" y="870746"/>
            <a:ext cx="4531114" cy="213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5BB86B4-017E-C063-8B04-11187C692A00}"/>
              </a:ext>
            </a:extLst>
          </p:cNvPr>
          <p:cNvSpPr/>
          <p:nvPr/>
        </p:nvSpPr>
        <p:spPr>
          <a:xfrm>
            <a:off x="643767" y="840573"/>
            <a:ext cx="3126744" cy="5258738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179388" indent="-179388">
              <a:spcBef>
                <a:spcPts val="600"/>
              </a:spcBef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完善宜居社區方案</a:t>
            </a:r>
            <a:br>
              <a:rPr lang="en-US" altLang="zh-TW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全社區改造更新</a:t>
            </a:r>
            <a:b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生活＋多樣住宅區劃</a:t>
            </a:r>
            <a:endParaRPr lang="en-US" altLang="zh-TW" sz="16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9388" indent="-179388">
              <a:spcBef>
                <a:spcPts val="600"/>
              </a:spcBef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生活服務社區</a:t>
            </a:r>
            <a:br>
              <a:rPr lang="en-US" altLang="zh-TW" sz="20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全齡智慧生活照護</a:t>
            </a:r>
            <a:br>
              <a:rPr lang="en-US" altLang="zh-TW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一站式生活集約服務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9388" indent="-179388">
              <a:spcBef>
                <a:spcPts val="600"/>
              </a:spcBef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都市交通整治</a:t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信義路拓寬</a:t>
            </a:r>
            <a:br>
              <a:rPr lang="en-US" altLang="zh-TW" sz="1600" dirty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後山巷拓寬</a:t>
            </a:r>
            <a:endParaRPr lang="en-US" altLang="zh-TW" sz="2000" dirty="0">
              <a:solidFill>
                <a:schemeClr val="accent6">
                  <a:lumMod val="7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9388" indent="-179388">
              <a:spcBef>
                <a:spcPts val="600"/>
              </a:spcBef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rgbClr val="CC00FF"/>
                </a:solidFill>
                <a:latin typeface="華康中圓體" pitchFamily="49" charset="-120"/>
                <a:ea typeface="華康中圓體" pitchFamily="49" charset="-120"/>
              </a:rPr>
              <a:t>都市景觀環境</a:t>
            </a:r>
            <a:br>
              <a:rPr lang="en-US" altLang="zh-TW" sz="2000" dirty="0">
                <a:solidFill>
                  <a:srgbClr val="CC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CC00FF"/>
                </a:solidFill>
                <a:latin typeface="華康中圓體" pitchFamily="49" charset="-120"/>
                <a:ea typeface="華康中圓體" pitchFamily="49" charset="-120"/>
              </a:rPr>
              <a:t>綠地街廓建築</a:t>
            </a:r>
            <a:br>
              <a:rPr lang="en-US" altLang="zh-TW" sz="1600" dirty="0">
                <a:solidFill>
                  <a:srgbClr val="CC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CC00FF"/>
                </a:solidFill>
                <a:latin typeface="華康中圓體" pitchFamily="49" charset="-120"/>
                <a:ea typeface="華康中圓體" pitchFamily="49" charset="-120"/>
              </a:rPr>
              <a:t>高壓線地下化</a:t>
            </a:r>
            <a:br>
              <a:rPr lang="en-US" altLang="zh-TW" sz="1600" dirty="0">
                <a:solidFill>
                  <a:srgbClr val="CC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CC00FF"/>
                </a:solidFill>
                <a:latin typeface="華康中圓體" pitchFamily="49" charset="-120"/>
                <a:ea typeface="華康中圓體" pitchFamily="49" charset="-120"/>
              </a:rPr>
              <a:t>山坡聚落整治</a:t>
            </a:r>
            <a:br>
              <a:rPr lang="en-US" altLang="zh-TW" sz="1600" dirty="0">
                <a:solidFill>
                  <a:srgbClr val="CC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CC00FF"/>
                </a:solidFill>
                <a:latin typeface="華康中圓體" pitchFamily="49" charset="-120"/>
                <a:ea typeface="華康中圓體" pitchFamily="49" charset="-120"/>
              </a:rPr>
              <a:t>生命園區</a:t>
            </a:r>
            <a:endParaRPr lang="en-US" altLang="zh-TW" sz="1600" dirty="0">
              <a:solidFill>
                <a:srgbClr val="CC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9388" indent="-179388">
              <a:spcBef>
                <a:spcPts val="600"/>
              </a:spcBef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活化加持福利政策</a:t>
            </a:r>
            <a:br>
              <a:rPr lang="en-US" altLang="zh-TW" sz="20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醫養園區</a:t>
            </a:r>
            <a:r>
              <a:rPr lang="en-US" altLang="zh-TW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+</a:t>
            </a: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社會住宅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9388" indent="-179388">
              <a:spcBef>
                <a:spcPts val="600"/>
              </a:spcBef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都市再生策略</a:t>
            </a:r>
            <a:br>
              <a:rPr lang="en-US" altLang="zh-TW" sz="20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集約發展、區域均衡、創生改造</a:t>
            </a:r>
          </a:p>
        </p:txBody>
      </p:sp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4409" y="196939"/>
            <a:ext cx="376602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共建宜居樂活社區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5" name="Rectangle 1442">
            <a:extLst>
              <a:ext uri="{FF2B5EF4-FFF2-40B4-BE49-F238E27FC236}">
                <a16:creationId xmlns:a16="http://schemas.microsoft.com/office/drawing/2014/main" id="{66E848E7-BB2D-2C3F-2285-26DBBD823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916" y="915681"/>
            <a:ext cx="1000274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SzPct val="60000"/>
            </a:pPr>
            <a:r>
              <a:rPr lang="zh-TW" altLang="en-US" sz="11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比一般都更</a:t>
            </a:r>
            <a:endParaRPr lang="en-US" altLang="zh-TW" sz="11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>
              <a:buSzPct val="60000"/>
            </a:pPr>
            <a:r>
              <a:rPr lang="zh-TW" altLang="en-US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實質效益</a:t>
            </a:r>
            <a:r>
              <a:rPr lang="en-US" altLang="zh-TW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1.9</a:t>
            </a:r>
            <a:r>
              <a:rPr lang="zh-TW" altLang="en-US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倍</a:t>
            </a:r>
            <a:br>
              <a:rPr lang="en-US" altLang="zh-TW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經濟效益</a:t>
            </a:r>
            <a:r>
              <a:rPr lang="en-US" altLang="zh-TW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2.4</a:t>
            </a:r>
            <a:r>
              <a:rPr lang="zh-TW" altLang="en-US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倍</a:t>
            </a:r>
            <a:br>
              <a:rPr lang="en-US" altLang="zh-TW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住民效益</a:t>
            </a:r>
            <a:r>
              <a:rPr lang="en-US" altLang="zh-TW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1.4</a:t>
            </a:r>
            <a:r>
              <a:rPr lang="zh-TW" altLang="en-US" sz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倍</a:t>
            </a:r>
            <a:endParaRPr lang="en-US" altLang="zh-TW" sz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6B6A47-6386-A367-2097-C304BDCFC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586" y="1101585"/>
            <a:ext cx="1354859" cy="1232616"/>
          </a:xfrm>
          <a:prstGeom prst="rect">
            <a:avLst/>
          </a:prstGeom>
        </p:spPr>
      </p:pic>
      <p:sp>
        <p:nvSpPr>
          <p:cNvPr id="9" name="Rectangle 1442">
            <a:extLst>
              <a:ext uri="{FF2B5EF4-FFF2-40B4-BE49-F238E27FC236}">
                <a16:creationId xmlns:a16="http://schemas.microsoft.com/office/drawing/2014/main" id="{5ED47103-B608-0A65-4D7B-A2DF25B72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496" y="1964661"/>
            <a:ext cx="769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449263" indent="-449263">
              <a:buSzPct val="60000"/>
            </a:pPr>
            <a:r>
              <a:rPr lang="zh-TW" altLang="en-US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外環境最優</a:t>
            </a:r>
            <a:endParaRPr lang="en-US" altLang="zh-TW" sz="12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449263">
              <a:buSzPct val="60000"/>
            </a:pPr>
            <a:r>
              <a:rPr lang="zh-TW" altLang="en-US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內環境創生</a:t>
            </a:r>
            <a:endParaRPr lang="en-US" altLang="zh-TW" sz="12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3E5466E0-8A3C-8064-F4E9-4575EF614050}"/>
              </a:ext>
            </a:extLst>
          </p:cNvPr>
          <p:cNvGraphicFramePr/>
          <p:nvPr/>
        </p:nvGraphicFramePr>
        <p:xfrm>
          <a:off x="1651646" y="6133177"/>
          <a:ext cx="6574030" cy="469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1C35E759-F0A5-695B-7342-4E60C5B9825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96814" y="2635736"/>
            <a:ext cx="4476376" cy="3480508"/>
          </a:xfrm>
          <a:prstGeom prst="rect">
            <a:avLst/>
          </a:prstGeom>
        </p:spPr>
      </p:pic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95C5D230-F696-7ADC-19FA-6D428902C1E3}"/>
              </a:ext>
            </a:extLst>
          </p:cNvPr>
          <p:cNvGraphicFramePr/>
          <p:nvPr/>
        </p:nvGraphicFramePr>
        <p:xfrm>
          <a:off x="2283604" y="2588483"/>
          <a:ext cx="2729423" cy="2419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4" name="圖片 3" descr="b11.gif">
            <a:extLst>
              <a:ext uri="{FF2B5EF4-FFF2-40B4-BE49-F238E27FC236}">
                <a16:creationId xmlns:a16="http://schemas.microsoft.com/office/drawing/2014/main" id="{9FF9E297-C46C-9466-D29C-69B4C1BD88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42552" y="4486660"/>
            <a:ext cx="630594" cy="35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CB42A7-6644-4E4A-A4F3-EAFE78F61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">
                                            <p:graphicEl>
                                              <a:dgm id="{4CCB42A7-6644-4E4A-A4F3-EAFE78F61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350B24-9039-45C8-B556-15E511FA1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>
                                            <p:graphicEl>
                                              <a:dgm id="{64350B24-9039-45C8-B556-15E511FA1B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16EF5A-FB7E-438C-A31A-D95872EED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">
                                            <p:graphicEl>
                                              <a:dgm id="{A116EF5A-FB7E-438C-A31A-D95872EED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1B9DFB-F054-4C89-AB5E-C5D7A7B7B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>
                                            <p:graphicEl>
                                              <a:dgm id="{D91B9DFB-F054-4C89-AB5E-C5D7A7B7B6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1655A-9EAB-4DC8-A2BC-59645FDD2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>
                                            <p:graphicEl>
                                              <a:dgm id="{EE01655A-9EAB-4DC8-A2BC-59645FDD23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7503CF-38AF-4C4D-87D7-852EA3771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graphicEl>
                                              <a:dgm id="{B37503CF-38AF-4C4D-87D7-852EA37715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91FDC1-8076-458E-A362-97DD96DC8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graphicEl>
                                              <a:dgm id="{C191FDC1-8076-458E-A362-97DD96DC8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0B9308-0D19-4493-AEAD-6129CBFF0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graphicEl>
                                              <a:dgm id="{CD0B9308-0D19-4493-AEAD-6129CBFF0C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8EA9E3-A34A-436A-B0C2-CD1DEBD82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graphicEl>
                                              <a:dgm id="{CB8EA9E3-A34A-436A-B0C2-CD1DEBD82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52CFBD-9445-44A9-B6A7-E4750701F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graphicEl>
                                              <a:dgm id="{3952CFBD-9445-44A9-B6A7-E4750701F5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71395B5-7A9A-4069-AFC5-F64ABE1D7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graphicEl>
                                              <a:dgm id="{771395B5-7A9A-4069-AFC5-F64ABE1D77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5" grpId="0"/>
      <p:bldP spid="9" grpId="0"/>
      <p:bldGraphic spid="3" grpId="0" uiExpand="1">
        <p:bldSub>
          <a:bldDgm bld="one"/>
        </p:bldSub>
      </p:bldGraphic>
      <p:bldGraphic spid="2" grpId="0" uiExpand="1">
        <p:bldSub>
          <a:bldDgm bld="one" rev="1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6394905" y="905450"/>
            <a:ext cx="2408966" cy="1440000"/>
            <a:chOff x="390843" y="2369228"/>
            <a:chExt cx="2408966" cy="1440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492" r="3730" b="18757"/>
            <a:stretch/>
          </p:blipFill>
          <p:spPr bwMode="auto">
            <a:xfrm>
              <a:off x="390843" y="2369228"/>
              <a:ext cx="2408966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Rectangle 1442">
              <a:extLst>
                <a:ext uri="{FF2B5EF4-FFF2-40B4-BE49-F238E27FC236}">
                  <a16:creationId xmlns:a16="http://schemas.microsoft.com/office/drawing/2014/main" id="{113F3566-C175-8381-884B-882BE2FA4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359" y="3612227"/>
              <a:ext cx="564257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SzPct val="60000"/>
              </a:pPr>
              <a:r>
                <a:rPr lang="zh-TW" altLang="en-US" sz="1100" dirty="0">
                  <a:solidFill>
                    <a:srgbClr val="FFFF00"/>
                  </a:solidFill>
                  <a:latin typeface="Tahoma" pitchFamily="34" charset="0"/>
                  <a:ea typeface="華康中圓體" pitchFamily="49" charset="-120"/>
                </a:rPr>
                <a:t>危老重建</a:t>
              </a:r>
              <a:endParaRPr lang="en-US" altLang="zh-TW" sz="1100" dirty="0">
                <a:solidFill>
                  <a:srgbClr val="FFFF00"/>
                </a:solidFill>
                <a:latin typeface="Tahoma" pitchFamily="34" charset="0"/>
                <a:ea typeface="華康中圓體" pitchFamily="49" charset="-120"/>
              </a:endParaRPr>
            </a:p>
          </p:txBody>
        </p:sp>
      </p:grpSp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3233" y="200911"/>
            <a:ext cx="284269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住民需要再生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/>
          <a:srcRect t="1050" b="14698"/>
          <a:stretch>
            <a:fillRect/>
          </a:stretch>
        </p:blipFill>
        <p:spPr bwMode="auto">
          <a:xfrm>
            <a:off x="385938" y="910408"/>
            <a:ext cx="5968688" cy="28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/>
          <a:srcRect l="4724" t="2100" r="5315" b="22047"/>
          <a:stretch>
            <a:fillRect/>
          </a:stretch>
        </p:blipFill>
        <p:spPr bwMode="auto">
          <a:xfrm>
            <a:off x="388766" y="911382"/>
            <a:ext cx="5976308" cy="283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/>
          <a:srcRect t="2100" r="2362" b="15748"/>
          <a:stretch>
            <a:fillRect/>
          </a:stretch>
        </p:blipFill>
        <p:spPr bwMode="auto">
          <a:xfrm>
            <a:off x="395542" y="916274"/>
            <a:ext cx="5952036" cy="281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/>
          <a:srcRect t="1667" b="8337"/>
          <a:stretch>
            <a:fillRect/>
          </a:stretch>
        </p:blipFill>
        <p:spPr bwMode="auto">
          <a:xfrm>
            <a:off x="383894" y="914527"/>
            <a:ext cx="5973624" cy="280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群組 25"/>
          <p:cNvGrpSpPr/>
          <p:nvPr/>
        </p:nvGrpSpPr>
        <p:grpSpPr>
          <a:xfrm>
            <a:off x="6392273" y="4181707"/>
            <a:ext cx="2411972" cy="2429243"/>
            <a:chOff x="385455" y="4182448"/>
            <a:chExt cx="2411972" cy="242924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 r="4331"/>
            <a:stretch>
              <a:fillRect/>
            </a:stretch>
          </p:blipFill>
          <p:spPr bwMode="auto">
            <a:xfrm>
              <a:off x="385455" y="4182448"/>
              <a:ext cx="2411972" cy="2429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1442">
              <a:extLst>
                <a:ext uri="{FF2B5EF4-FFF2-40B4-BE49-F238E27FC236}">
                  <a16:creationId xmlns:a16="http://schemas.microsoft.com/office/drawing/2014/main" id="{113F3566-C175-8381-884B-882BE2FA4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9603" y="6408568"/>
              <a:ext cx="564257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SzPct val="60000"/>
              </a:pPr>
              <a:r>
                <a:rPr lang="zh-TW" altLang="en-US" sz="1100" dirty="0">
                  <a:solidFill>
                    <a:srgbClr val="FFFF00"/>
                  </a:solidFill>
                  <a:latin typeface="Tahoma" pitchFamily="34" charset="0"/>
                  <a:ea typeface="華康中圓體" pitchFamily="49" charset="-120"/>
                </a:rPr>
                <a:t>危老重建</a:t>
              </a:r>
              <a:endParaRPr lang="en-US" altLang="zh-TW" sz="1100" dirty="0">
                <a:solidFill>
                  <a:srgbClr val="FFFF00"/>
                </a:solidFill>
                <a:latin typeface="Tahoma" pitchFamily="34" charset="0"/>
                <a:ea typeface="華康中圓體" pitchFamily="49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385480" y="3976382"/>
            <a:ext cx="4425784" cy="2634568"/>
            <a:chOff x="2813224" y="1108747"/>
            <a:chExt cx="4425784" cy="2634568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13224" y="1108747"/>
              <a:ext cx="4425784" cy="2634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1442">
              <a:extLst>
                <a:ext uri="{FF2B5EF4-FFF2-40B4-BE49-F238E27FC236}">
                  <a16:creationId xmlns:a16="http://schemas.microsoft.com/office/drawing/2014/main" id="{113F3566-C175-8381-884B-882BE2FA4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9078" y="3566536"/>
              <a:ext cx="84638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SzPct val="60000"/>
              </a:pPr>
              <a:r>
                <a:rPr lang="zh-TW" altLang="en-US" sz="1100" dirty="0">
                  <a:solidFill>
                    <a:srgbClr val="FFFF00"/>
                  </a:solidFill>
                  <a:latin typeface="Tahoma" pitchFamily="34" charset="0"/>
                  <a:ea typeface="華康中圓體" pitchFamily="49" charset="-120"/>
                </a:rPr>
                <a:t>都市更新門面</a:t>
              </a:r>
              <a:endParaRPr lang="en-US" altLang="zh-TW" sz="1100" dirty="0">
                <a:solidFill>
                  <a:srgbClr val="FFFF00"/>
                </a:solidFill>
                <a:latin typeface="Tahoma" pitchFamily="34" charset="0"/>
                <a:ea typeface="華康中圓體" pitchFamily="49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4299264" y="5347113"/>
            <a:ext cx="2048314" cy="1263837"/>
            <a:chOff x="6159261" y="1115450"/>
            <a:chExt cx="2632004" cy="161783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159261" y="1115450"/>
              <a:ext cx="2632004" cy="1617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1442">
              <a:extLst>
                <a:ext uri="{FF2B5EF4-FFF2-40B4-BE49-F238E27FC236}">
                  <a16:creationId xmlns:a16="http://schemas.microsoft.com/office/drawing/2014/main" id="{113F3566-C175-8381-884B-882BE2FA4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876" y="2502506"/>
              <a:ext cx="846386" cy="169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SzPct val="60000"/>
              </a:pPr>
              <a:r>
                <a:rPr lang="zh-TW" altLang="en-US" sz="1100" dirty="0">
                  <a:solidFill>
                    <a:srgbClr val="FFFF00"/>
                  </a:solidFill>
                  <a:latin typeface="Tahoma" pitchFamily="34" charset="0"/>
                  <a:ea typeface="華康中圓體" pitchFamily="49" charset="-120"/>
                </a:rPr>
                <a:t>都市更新側邊</a:t>
              </a:r>
              <a:endParaRPr lang="en-US" altLang="zh-TW" sz="1100" dirty="0">
                <a:solidFill>
                  <a:srgbClr val="FFFF00"/>
                </a:solidFill>
                <a:latin typeface="Tahoma" pitchFamily="34" charset="0"/>
                <a:ea typeface="華康中圓體" pitchFamily="49" charset="-12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3565321" y="3983085"/>
            <a:ext cx="2780016" cy="1337992"/>
            <a:chOff x="6555211" y="2406527"/>
            <a:chExt cx="2780016" cy="1337992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 t="3150" b="15748"/>
            <a:stretch>
              <a:fillRect/>
            </a:stretch>
          </p:blipFill>
          <p:spPr bwMode="auto">
            <a:xfrm>
              <a:off x="6555211" y="2406527"/>
              <a:ext cx="2780016" cy="1337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1442">
              <a:extLst>
                <a:ext uri="{FF2B5EF4-FFF2-40B4-BE49-F238E27FC236}">
                  <a16:creationId xmlns:a16="http://schemas.microsoft.com/office/drawing/2014/main" id="{113F3566-C175-8381-884B-882BE2FA4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6138" y="3559103"/>
              <a:ext cx="84638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SzPct val="60000"/>
              </a:pPr>
              <a:r>
                <a:rPr lang="zh-TW" altLang="en-US" sz="1100" dirty="0">
                  <a:solidFill>
                    <a:srgbClr val="FFFF00"/>
                  </a:solidFill>
                  <a:latin typeface="Tahoma" pitchFamily="34" charset="0"/>
                  <a:ea typeface="華康中圓體" pitchFamily="49" charset="-120"/>
                </a:rPr>
                <a:t>都市更新後巷</a:t>
              </a:r>
              <a:endParaRPr lang="en-US" altLang="zh-TW" sz="1100" dirty="0">
                <a:solidFill>
                  <a:srgbClr val="FFFF00"/>
                </a:solidFill>
                <a:latin typeface="Tahoma" pitchFamily="34" charset="0"/>
                <a:ea typeface="華康中圓體" pitchFamily="49" charset="-120"/>
              </a:endParaRPr>
            </a:p>
          </p:txBody>
        </p:sp>
      </p:grpSp>
      <p:sp>
        <p:nvSpPr>
          <p:cNvPr id="23" name="Rectangle 1442">
            <a:extLst>
              <a:ext uri="{FF2B5EF4-FFF2-40B4-BE49-F238E27FC236}">
                <a16:creationId xmlns:a16="http://schemas.microsoft.com/office/drawing/2014/main" id="{113F3566-C175-8381-884B-882BE2FA4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264" y="873751"/>
            <a:ext cx="153888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buSzPct val="60000"/>
            </a:pPr>
            <a:r>
              <a:rPr lang="zh-TW" altLang="en-US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再生新貴區</a:t>
            </a:r>
            <a:endParaRPr lang="en-US" altLang="zh-TW" sz="24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華康中圓體" pitchFamily="49" charset="-120"/>
            </a:endParaRPr>
          </a:p>
          <a:p>
            <a:pPr algn="ctr">
              <a:buSzPct val="60000"/>
            </a:pPr>
            <a:r>
              <a:rPr lang="en-US" altLang="zh-TW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+30%</a:t>
            </a:r>
            <a:r>
              <a:rPr lang="zh-TW" alt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～</a:t>
            </a:r>
            <a:endParaRPr lang="en-US" altLang="zh-TW" sz="20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華康中圓體" pitchFamily="49" charset="-120"/>
            </a:endParaRPr>
          </a:p>
        </p:txBody>
      </p:sp>
      <p:pic>
        <p:nvPicPr>
          <p:cNvPr id="3" name="圖片 2" descr="一張含有 建築物, 室外, 街道, 城市 的圖片&#10;&#10;自動產生的描述">
            <a:extLst>
              <a:ext uri="{FF2B5EF4-FFF2-40B4-BE49-F238E27FC236}">
                <a16:creationId xmlns:a16="http://schemas.microsoft.com/office/drawing/2014/main" id="{03FF4CA3-323E-B46D-2355-416DAE11C37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r="6405"/>
          <a:stretch/>
        </p:blipFill>
        <p:spPr>
          <a:xfrm>
            <a:off x="6393545" y="2362015"/>
            <a:ext cx="2414749" cy="1783881"/>
          </a:xfrm>
          <a:prstGeom prst="rect">
            <a:avLst/>
          </a:prstGeom>
        </p:spPr>
      </p:pic>
      <p:sp>
        <p:nvSpPr>
          <p:cNvPr id="378900" name="Rectangle 1442">
            <a:extLst>
              <a:ext uri="{FF2B5EF4-FFF2-40B4-BE49-F238E27FC236}">
                <a16:creationId xmlns:a16="http://schemas.microsoft.com/office/drawing/2014/main" id="{815C6EDE-E3C0-B64D-4540-75BA163CE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5799" y="1750499"/>
            <a:ext cx="738664" cy="308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 lIns="0" tIns="0" rIns="0" bIns="0" anchor="ctr" anchorCtr="1">
            <a:spAutoFit/>
          </a:bodyPr>
          <a:lstStyle/>
          <a:p>
            <a:pPr algn="dist">
              <a:buSzPct val="60000"/>
            </a:pPr>
            <a:r>
              <a:rPr lang="zh-TW" altLang="en-US" sz="4800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noFill/>
                <a:latin typeface="Tahoma" pitchFamily="34" charset="0"/>
                <a:ea typeface="華康中圓體" pitchFamily="49" charset="-120"/>
              </a:rPr>
              <a:t> 新舊參雜</a:t>
            </a:r>
            <a:endParaRPr lang="en-US" altLang="zh-TW" sz="4800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noFill/>
              <a:latin typeface="Tahoma" pitchFamily="34" charset="0"/>
              <a:ea typeface="華康中圓體" pitchFamily="49" charset="-120"/>
            </a:endParaRPr>
          </a:p>
        </p:txBody>
      </p:sp>
      <p:sp>
        <p:nvSpPr>
          <p:cNvPr id="378901" name="Rectangle 1442">
            <a:extLst>
              <a:ext uri="{FF2B5EF4-FFF2-40B4-BE49-F238E27FC236}">
                <a16:creationId xmlns:a16="http://schemas.microsoft.com/office/drawing/2014/main" id="{3354594D-03F8-F7B1-AD07-26E758B62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2274" y="3965816"/>
            <a:ext cx="18466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anchor="ctr" anchorCtr="1">
            <a:spAutoFit/>
          </a:bodyPr>
          <a:lstStyle/>
          <a:p>
            <a:pPr algn="ctr">
              <a:buSzPct val="60000"/>
            </a:pPr>
            <a:r>
              <a:rPr lang="zh-TW" altLang="en-US" sz="2400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noFill/>
                <a:latin typeface="Tahoma" pitchFamily="34" charset="0"/>
                <a:ea typeface="華康中圓體" pitchFamily="49" charset="-120"/>
              </a:rPr>
              <a:t>有門面無環境</a:t>
            </a:r>
            <a:endParaRPr lang="en-US" altLang="zh-TW" sz="2400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noFill/>
              <a:latin typeface="Tahoma" pitchFamily="34" charset="0"/>
              <a:ea typeface="華康中圓體" pitchFamily="49" charset="-120"/>
            </a:endParaRPr>
          </a:p>
        </p:txBody>
      </p:sp>
      <p:sp>
        <p:nvSpPr>
          <p:cNvPr id="2" name="Rectangle 1442">
            <a:extLst>
              <a:ext uri="{FF2B5EF4-FFF2-40B4-BE49-F238E27FC236}">
                <a16:creationId xmlns:a16="http://schemas.microsoft.com/office/drawing/2014/main" id="{D0034826-5AFA-2C71-6839-758CE73AA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1235" y="941556"/>
            <a:ext cx="14555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SzPct val="60000"/>
            </a:pPr>
            <a:r>
              <a:rPr lang="zh-TW" altLang="en-US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等</a:t>
            </a:r>
            <a:r>
              <a:rPr lang="en-US" altLang="zh-TW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10</a:t>
            </a:r>
            <a:r>
              <a:rPr lang="zh-TW" altLang="en-US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年→小建商</a:t>
            </a:r>
            <a:endParaRPr lang="en-US" altLang="zh-TW" sz="16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華康中圓體" pitchFamily="49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80420EC-BF1E-9F59-902E-89FBB3950355}"/>
              </a:ext>
            </a:extLst>
          </p:cNvPr>
          <p:cNvSpPr txBox="1"/>
          <p:nvPr/>
        </p:nvSpPr>
        <p:spPr>
          <a:xfrm>
            <a:off x="399822" y="3728078"/>
            <a:ext cx="5950347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zh-TW" altLang="en-US" sz="1600" dirty="0">
                <a:solidFill>
                  <a:srgbClr val="0000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我們如果沒有在創造我們想要的環境，就是在創造我們不要的環境</a:t>
            </a:r>
          </a:p>
        </p:txBody>
      </p:sp>
      <p:sp>
        <p:nvSpPr>
          <p:cNvPr id="5" name="Rectangle 1442">
            <a:extLst>
              <a:ext uri="{FF2B5EF4-FFF2-40B4-BE49-F238E27FC236}">
                <a16:creationId xmlns:a16="http://schemas.microsoft.com/office/drawing/2014/main" id="{099386AA-BEB6-11A6-99AF-717831A4F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40" y="3965375"/>
            <a:ext cx="125034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SzPct val="60000"/>
            </a:pPr>
            <a:r>
              <a:rPr lang="zh-TW" altLang="en-US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共識苦等</a:t>
            </a:r>
            <a:r>
              <a:rPr lang="en-US" altLang="zh-TW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30</a:t>
            </a:r>
            <a:r>
              <a:rPr lang="zh-TW" altLang="en-US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年</a:t>
            </a:r>
            <a:endParaRPr lang="en-US" altLang="zh-TW" sz="16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華康中圓體" pitchFamily="49" charset="-120"/>
            </a:endParaRPr>
          </a:p>
          <a:p>
            <a:pPr>
              <a:buSzPct val="60000"/>
            </a:pPr>
            <a:r>
              <a:rPr lang="zh-TW" altLang="en-US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→大建商？</a:t>
            </a:r>
            <a:endParaRPr lang="en-US" altLang="zh-TW" sz="16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華康中圓體" pitchFamily="49" charset="-120"/>
            </a:endParaRPr>
          </a:p>
        </p:txBody>
      </p:sp>
      <p:sp>
        <p:nvSpPr>
          <p:cNvPr id="7" name="Rectangle 1442">
            <a:extLst>
              <a:ext uri="{FF2B5EF4-FFF2-40B4-BE49-F238E27FC236}">
                <a16:creationId xmlns:a16="http://schemas.microsoft.com/office/drawing/2014/main" id="{C2B8766E-2C9F-0C48-5E05-F6227DD1E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3454" y="4843451"/>
            <a:ext cx="24622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anchor="ctr" anchorCtr="1">
            <a:spAutoFit/>
          </a:bodyPr>
          <a:lstStyle/>
          <a:p>
            <a:pPr algn="dist">
              <a:buSzPct val="60000"/>
            </a:pPr>
            <a:r>
              <a:rPr lang="zh-TW" altLang="en-US" sz="32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分不足環境差</a:t>
            </a:r>
            <a:endParaRPr lang="en-US" altLang="zh-TW" sz="32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32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機能無鄰避多</a:t>
            </a:r>
            <a:endParaRPr lang="en-US" altLang="zh-TW" sz="32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32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信義旁新貧區</a:t>
            </a:r>
            <a:endParaRPr lang="en-US" altLang="zh-TW" sz="32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</p:txBody>
      </p:sp>
      <p:sp>
        <p:nvSpPr>
          <p:cNvPr id="8" name="Rectangle 1442">
            <a:extLst>
              <a:ext uri="{FF2B5EF4-FFF2-40B4-BE49-F238E27FC236}">
                <a16:creationId xmlns:a16="http://schemas.microsoft.com/office/drawing/2014/main" id="{B9E707CE-5EFE-F7B2-C724-9618AD6E5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178" y="4173085"/>
            <a:ext cx="12503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SzPct val="60000"/>
            </a:pPr>
            <a:r>
              <a:rPr lang="zh-TW" altLang="en-US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等</a:t>
            </a:r>
            <a:r>
              <a:rPr lang="en-US" altLang="zh-TW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20</a:t>
            </a:r>
            <a:r>
              <a:rPr lang="zh-TW" altLang="en-US" sz="16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華康中圓體" pitchFamily="49" charset="-120"/>
              </a:rPr>
              <a:t>年→自建</a:t>
            </a:r>
            <a:endParaRPr lang="en-US" altLang="zh-TW" sz="16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24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78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7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7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78900" grpId="0"/>
      <p:bldP spid="378901" grpId="0"/>
      <p:bldP spid="2" grpId="0"/>
      <p:bldP spid="4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FB07E-C8C9-FD04-9597-C62A76456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設計 的圖片&#10;&#10;AI 產生的內容可能不正確。">
            <a:extLst>
              <a:ext uri="{FF2B5EF4-FFF2-40B4-BE49-F238E27FC236}">
                <a16:creationId xmlns:a16="http://schemas.microsoft.com/office/drawing/2014/main" id="{7BF29556-4F12-714F-0BD2-89A6855A4C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0"/>
          <a:stretch>
            <a:fillRect/>
          </a:stretch>
        </p:blipFill>
        <p:spPr>
          <a:xfrm>
            <a:off x="922147" y="832352"/>
            <a:ext cx="3948351" cy="1909433"/>
          </a:xfrm>
          <a:prstGeom prst="rect">
            <a:avLst/>
          </a:prstGeom>
        </p:spPr>
      </p:pic>
      <p:sp>
        <p:nvSpPr>
          <p:cNvPr id="378882" name="Rectangle 2">
            <a:extLst>
              <a:ext uri="{FF2B5EF4-FFF2-40B4-BE49-F238E27FC236}">
                <a16:creationId xmlns:a16="http://schemas.microsoft.com/office/drawing/2014/main" id="{3D6D484D-5F39-B34D-ECE1-2BCEB7274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7070" y="205651"/>
            <a:ext cx="376602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加入計畫爭取權益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9DA166E-7D19-3779-B5E8-77F36720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79" y="1907797"/>
            <a:ext cx="531552" cy="560292"/>
          </a:xfrm>
          <a:prstGeom prst="rect">
            <a:avLst/>
          </a:prstGeom>
        </p:spPr>
      </p:pic>
      <p:pic>
        <p:nvPicPr>
          <p:cNvPr id="9" name="圖片 8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BAA16668-A033-8BF5-2DED-47EF111DC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756" y="364875"/>
            <a:ext cx="4301980" cy="63128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1717613-AFD3-772C-694C-7A8294185649}"/>
              </a:ext>
            </a:extLst>
          </p:cNvPr>
          <p:cNvSpPr/>
          <p:nvPr/>
        </p:nvSpPr>
        <p:spPr>
          <a:xfrm>
            <a:off x="556737" y="832352"/>
            <a:ext cx="2231949" cy="503590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87313" indent="-87313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身份、房地產資料驗證</a:t>
            </a:r>
            <a:b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2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所有權人 權利人 親屬</a:t>
            </a:r>
            <a:r>
              <a:rPr lang="en-US" altLang="zh-TW" sz="12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12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居民</a:t>
            </a:r>
            <a:endParaRPr lang="en-US" altLang="zh-TW" sz="12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FA0FC0E-CFC3-D202-C560-265EDF626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79" y="2532432"/>
            <a:ext cx="3659533" cy="3950633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2990C64A-C97A-D667-22D3-8170B0DF022D}"/>
              </a:ext>
            </a:extLst>
          </p:cNvPr>
          <p:cNvSpPr txBox="1">
            <a:spLocks noChangeArrowheads="1"/>
          </p:cNvSpPr>
          <p:nvPr/>
        </p:nvSpPr>
        <p:spPr>
          <a:xfrm>
            <a:off x="2896322" y="4441865"/>
            <a:ext cx="923330" cy="27699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 lvl="0" defTabSz="3856038">
              <a:spcBef>
                <a:spcPts val="600"/>
              </a:spcBef>
              <a:buSzPct val="80000"/>
              <a:defRPr/>
            </a:pPr>
            <a:r>
              <a:rPr lang="zh-TW" altLang="en-US" dirty="0">
                <a:solidFill>
                  <a:srgbClr val="FF0000"/>
                </a:solidFill>
                <a:ea typeface="華康中圓體" pitchFamily="49" charset="-120"/>
              </a:rPr>
              <a:t>分區更新</a:t>
            </a:r>
            <a:endParaRPr lang="en-US" altLang="zh-TW" sz="1200" dirty="0">
              <a:solidFill>
                <a:srgbClr val="FF0000"/>
              </a:solidFill>
              <a:ea typeface="華康中圓體" pitchFamily="49" charset="-12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AB1F7ADD-994F-D8C0-F614-43425B6192A9}"/>
              </a:ext>
            </a:extLst>
          </p:cNvPr>
          <p:cNvGrpSpPr/>
          <p:nvPr/>
        </p:nvGrpSpPr>
        <p:grpSpPr>
          <a:xfrm>
            <a:off x="590627" y="3944157"/>
            <a:ext cx="3353085" cy="2254851"/>
            <a:chOff x="590627" y="3944157"/>
            <a:chExt cx="3353085" cy="2254851"/>
          </a:xfrm>
        </p:grpSpPr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B1BBE24D-456A-4605-7916-693C807BAF4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620621" y="5621847"/>
              <a:ext cx="615553" cy="18466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lvl="0" defTabSz="3856038">
                <a:spcBef>
                  <a:spcPts val="600"/>
                </a:spcBef>
                <a:buSzPct val="80000"/>
                <a:defRPr/>
              </a:pPr>
              <a:r>
                <a:rPr lang="zh-TW" altLang="en-US" sz="1200" dirty="0">
                  <a:solidFill>
                    <a:srgbClr val="0000FF"/>
                  </a:solidFill>
                  <a:ea typeface="華康中圓體" pitchFamily="49" charset="-120"/>
                </a:rPr>
                <a:t>高壓線塔</a:t>
              </a:r>
              <a:endParaRPr lang="en-US" altLang="zh-TW" sz="1000" dirty="0">
                <a:solidFill>
                  <a:srgbClr val="0000FF"/>
                </a:solidFill>
                <a:ea typeface="華康中圓體" pitchFamily="49" charset="-120"/>
              </a:endParaRPr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EABDA7EB-5906-E3BF-2AEC-9A37680C682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328159" y="3944157"/>
              <a:ext cx="615553" cy="18466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lvl="0" defTabSz="3856038">
                <a:spcBef>
                  <a:spcPts val="600"/>
                </a:spcBef>
                <a:buSzPct val="80000"/>
                <a:defRPr/>
              </a:pPr>
              <a:r>
                <a:rPr lang="zh-TW" altLang="en-US" sz="1200" dirty="0">
                  <a:solidFill>
                    <a:srgbClr val="0000FF"/>
                  </a:solidFill>
                  <a:ea typeface="華康中圓體" pitchFamily="49" charset="-120"/>
                </a:rPr>
                <a:t>山坡聚落</a:t>
              </a:r>
              <a:endParaRPr lang="en-US" altLang="zh-TW" sz="1000" dirty="0">
                <a:solidFill>
                  <a:srgbClr val="0000FF"/>
                </a:solidFill>
                <a:ea typeface="華康中圓體" pitchFamily="49" charset="-120"/>
              </a:endParaRPr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6A909416-32E5-8323-70A3-B8BC001E7F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70323" y="6014342"/>
              <a:ext cx="615553" cy="18466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lvl="0" defTabSz="3856038">
                <a:spcBef>
                  <a:spcPts val="600"/>
                </a:spcBef>
                <a:buSzPct val="80000"/>
                <a:defRPr/>
              </a:pPr>
              <a:r>
                <a:rPr lang="zh-TW" altLang="en-US" sz="1200" dirty="0">
                  <a:solidFill>
                    <a:srgbClr val="0000FF"/>
                  </a:solidFill>
                  <a:ea typeface="華康中圓體" pitchFamily="49" charset="-120"/>
                </a:rPr>
                <a:t>凌波公墓</a:t>
              </a:r>
              <a:endParaRPr lang="en-US" altLang="zh-TW" sz="1000" dirty="0">
                <a:solidFill>
                  <a:srgbClr val="0000FF"/>
                </a:solidFill>
                <a:ea typeface="華康中圓體" pitchFamily="49" charset="-120"/>
              </a:endParaRPr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13F1E86B-095F-4234-E582-1A9B22EAAD3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90627" y="5406261"/>
              <a:ext cx="615553" cy="184666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lvl="0" defTabSz="3856038">
                <a:spcBef>
                  <a:spcPts val="600"/>
                </a:spcBef>
                <a:buSzPct val="80000"/>
                <a:defRPr/>
              </a:pPr>
              <a:r>
                <a:rPr lang="zh-TW" altLang="en-US" sz="1200" dirty="0">
                  <a:solidFill>
                    <a:srgbClr val="0000FF"/>
                  </a:solidFill>
                  <a:ea typeface="華康中圓體" pitchFamily="49" charset="-120"/>
                </a:rPr>
                <a:t>社造創生</a:t>
              </a:r>
              <a:endParaRPr lang="en-US" altLang="zh-TW" sz="1000" dirty="0">
                <a:solidFill>
                  <a:srgbClr val="0000FF"/>
                </a:solidFill>
                <a:ea typeface="華康中圓體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9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CDB6C5C-A3DF-C36D-F765-25D61BB08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61A96927-4020-B996-4990-EF2BD4B38DDB}"/>
              </a:ext>
            </a:extLst>
          </p:cNvPr>
          <p:cNvSpPr txBox="1">
            <a:spLocks/>
          </p:cNvSpPr>
          <p:nvPr/>
        </p:nvSpPr>
        <p:spPr>
          <a:xfrm>
            <a:off x="7762188" y="6135109"/>
            <a:ext cx="949812" cy="246221"/>
          </a:xfrm>
          <a:prstGeom prst="rect">
            <a:avLst/>
          </a:prstGeom>
          <a:ln>
            <a:noFill/>
          </a:ln>
          <a:effectLst>
            <a:outerShdw blurRad="38100" dist="25400" dir="5400000" algn="ctr" rotWithShape="0">
              <a:schemeClr val="tx1"/>
            </a:outerShdw>
          </a:effectLst>
        </p:spPr>
        <p:txBody>
          <a:bodyPr vert="horz" wrap="none" lIns="0" tIns="0" rIns="18288" bIns="0" rtlCol="0" anchor="b">
            <a:sp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TW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114</a:t>
            </a:r>
            <a:r>
              <a:rPr lang="zh-TW" altLang="en-US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年</a:t>
            </a:r>
            <a:r>
              <a:rPr lang="en-US" altLang="zh-TW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11</a:t>
            </a:r>
            <a:r>
              <a:rPr lang="zh-TW" altLang="en-US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月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+mj-lt"/>
              <a:ea typeface="華康粗圓體" pitchFamily="49" charset="-120"/>
              <a:cs typeface="+mj-cs"/>
            </a:endParaRPr>
          </a:p>
        </p:txBody>
      </p:sp>
      <p:pic>
        <p:nvPicPr>
          <p:cNvPr id="5" name="圖片 4" descr="一張含有 大自然 的圖片&#10;&#10;自動產生的描述">
            <a:extLst>
              <a:ext uri="{FF2B5EF4-FFF2-40B4-BE49-F238E27FC236}">
                <a16:creationId xmlns:a16="http://schemas.microsoft.com/office/drawing/2014/main" id="{BB482F46-FDAB-E7DA-D617-F77CDAC4C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1783" r="1167" b="447"/>
          <a:stretch/>
        </p:blipFill>
        <p:spPr>
          <a:xfrm>
            <a:off x="432000" y="877059"/>
            <a:ext cx="8280000" cy="5184000"/>
          </a:xfrm>
          <a:prstGeom prst="rect">
            <a:avLst/>
          </a:prstGeom>
        </p:spPr>
      </p:pic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AA2DC8BF-79FF-E400-DFF4-0926B22C1118}"/>
              </a:ext>
            </a:extLst>
          </p:cNvPr>
          <p:cNvSpPr/>
          <p:nvPr/>
        </p:nvSpPr>
        <p:spPr>
          <a:xfrm>
            <a:off x="2269603" y="2510899"/>
            <a:ext cx="5383101" cy="1904122"/>
          </a:xfrm>
          <a:custGeom>
            <a:avLst/>
            <a:gdLst>
              <a:gd name="connsiteX0" fmla="*/ 549425 w 6659814"/>
              <a:gd name="connsiteY0" fmla="*/ 506256 h 2437092"/>
              <a:gd name="connsiteX1" fmla="*/ 949720 w 6659814"/>
              <a:gd name="connsiteY1" fmla="*/ 514105 h 2437092"/>
              <a:gd name="connsiteX2" fmla="*/ 1550163 w 6659814"/>
              <a:gd name="connsiteY2" fmla="*/ 565123 h 2437092"/>
              <a:gd name="connsiteX3" fmla="*/ 3371114 w 6659814"/>
              <a:gd name="connsiteY3" fmla="*/ 518029 h 2437092"/>
              <a:gd name="connsiteX4" fmla="*/ 3755711 w 6659814"/>
              <a:gd name="connsiteY4" fmla="*/ 392447 h 2437092"/>
              <a:gd name="connsiteX5" fmla="*/ 4520982 w 6659814"/>
              <a:gd name="connsiteY5" fmla="*/ 62792 h 2437092"/>
              <a:gd name="connsiteX6" fmla="*/ 4960522 w 6659814"/>
              <a:gd name="connsiteY6" fmla="*/ 0 h 2437092"/>
              <a:gd name="connsiteX7" fmla="*/ 5694396 w 6659814"/>
              <a:gd name="connsiteY7" fmla="*/ 31396 h 2437092"/>
              <a:gd name="connsiteX8" fmla="*/ 6334084 w 6659814"/>
              <a:gd name="connsiteY8" fmla="*/ 98112 h 2437092"/>
              <a:gd name="connsiteX9" fmla="*/ 6659814 w 6659814"/>
              <a:gd name="connsiteY9" fmla="*/ 372824 h 2437092"/>
              <a:gd name="connsiteX10" fmla="*/ 6608796 w 6659814"/>
              <a:gd name="connsiteY10" fmla="*/ 663235 h 2437092"/>
              <a:gd name="connsiteX11" fmla="*/ 6538156 w 6659814"/>
              <a:gd name="connsiteY11" fmla="*/ 835911 h 2437092"/>
              <a:gd name="connsiteX12" fmla="*/ 5996580 w 6659814"/>
              <a:gd name="connsiteY12" fmla="*/ 1028210 h 2437092"/>
              <a:gd name="connsiteX13" fmla="*/ 5710094 w 6659814"/>
              <a:gd name="connsiteY13" fmla="*/ 1263678 h 2437092"/>
              <a:gd name="connsiteX14" fmla="*/ 5576662 w 6659814"/>
              <a:gd name="connsiteY14" fmla="*/ 1601181 h 2437092"/>
              <a:gd name="connsiteX15" fmla="*/ 5262705 w 6659814"/>
              <a:gd name="connsiteY15" fmla="*/ 1962232 h 2437092"/>
              <a:gd name="connsiteX16" fmla="*/ 5195990 w 6659814"/>
              <a:gd name="connsiteY16" fmla="*/ 2013250 h 2437092"/>
              <a:gd name="connsiteX17" fmla="*/ 4218798 w 6659814"/>
              <a:gd name="connsiteY17" fmla="*/ 2248718 h 2437092"/>
              <a:gd name="connsiteX18" fmla="*/ 3017912 w 6659814"/>
              <a:gd name="connsiteY18" fmla="*/ 2437092 h 2437092"/>
              <a:gd name="connsiteX19" fmla="*/ 2468487 w 6659814"/>
              <a:gd name="connsiteY19" fmla="*/ 2366452 h 2437092"/>
              <a:gd name="connsiteX20" fmla="*/ 2382149 w 6659814"/>
              <a:gd name="connsiteY20" fmla="*/ 2032872 h 2437092"/>
              <a:gd name="connsiteX21" fmla="*/ 2021099 w 6659814"/>
              <a:gd name="connsiteY21" fmla="*/ 1648275 h 2437092"/>
              <a:gd name="connsiteX22" fmla="*/ 1479523 w 6659814"/>
              <a:gd name="connsiteY22" fmla="*/ 1267602 h 2437092"/>
              <a:gd name="connsiteX23" fmla="*/ 0 w 6659814"/>
              <a:gd name="connsiteY23" fmla="*/ 733875 h 2437092"/>
              <a:gd name="connsiteX24" fmla="*/ 31396 w 6659814"/>
              <a:gd name="connsiteY24" fmla="*/ 631839 h 2437092"/>
              <a:gd name="connsiteX25" fmla="*/ 223694 w 6659814"/>
              <a:gd name="connsiteY25" fmla="*/ 576896 h 2437092"/>
              <a:gd name="connsiteX0" fmla="*/ 549425 w 6659814"/>
              <a:gd name="connsiteY0" fmla="*/ 506256 h 2437092"/>
              <a:gd name="connsiteX1" fmla="*/ 949720 w 6659814"/>
              <a:gd name="connsiteY1" fmla="*/ 514105 h 2437092"/>
              <a:gd name="connsiteX2" fmla="*/ 1550163 w 6659814"/>
              <a:gd name="connsiteY2" fmla="*/ 565123 h 2437092"/>
              <a:gd name="connsiteX3" fmla="*/ 3371114 w 6659814"/>
              <a:gd name="connsiteY3" fmla="*/ 518029 h 2437092"/>
              <a:gd name="connsiteX4" fmla="*/ 3755711 w 6659814"/>
              <a:gd name="connsiteY4" fmla="*/ 392447 h 2437092"/>
              <a:gd name="connsiteX5" fmla="*/ 4520982 w 6659814"/>
              <a:gd name="connsiteY5" fmla="*/ 62792 h 2437092"/>
              <a:gd name="connsiteX6" fmla="*/ 4960522 w 6659814"/>
              <a:gd name="connsiteY6" fmla="*/ 0 h 2437092"/>
              <a:gd name="connsiteX7" fmla="*/ 5694396 w 6659814"/>
              <a:gd name="connsiteY7" fmla="*/ 31396 h 2437092"/>
              <a:gd name="connsiteX8" fmla="*/ 6334084 w 6659814"/>
              <a:gd name="connsiteY8" fmla="*/ 98112 h 2437092"/>
              <a:gd name="connsiteX9" fmla="*/ 6659814 w 6659814"/>
              <a:gd name="connsiteY9" fmla="*/ 372824 h 2437092"/>
              <a:gd name="connsiteX10" fmla="*/ 6608796 w 6659814"/>
              <a:gd name="connsiteY10" fmla="*/ 663235 h 2437092"/>
              <a:gd name="connsiteX11" fmla="*/ 6538156 w 6659814"/>
              <a:gd name="connsiteY11" fmla="*/ 835911 h 2437092"/>
              <a:gd name="connsiteX12" fmla="*/ 5996580 w 6659814"/>
              <a:gd name="connsiteY12" fmla="*/ 1028210 h 2437092"/>
              <a:gd name="connsiteX13" fmla="*/ 5710094 w 6659814"/>
              <a:gd name="connsiteY13" fmla="*/ 1263678 h 2437092"/>
              <a:gd name="connsiteX14" fmla="*/ 5576662 w 6659814"/>
              <a:gd name="connsiteY14" fmla="*/ 1601181 h 2437092"/>
              <a:gd name="connsiteX15" fmla="*/ 5262705 w 6659814"/>
              <a:gd name="connsiteY15" fmla="*/ 1962232 h 2437092"/>
              <a:gd name="connsiteX16" fmla="*/ 5195990 w 6659814"/>
              <a:gd name="connsiteY16" fmla="*/ 2013250 h 2437092"/>
              <a:gd name="connsiteX17" fmla="*/ 4218798 w 6659814"/>
              <a:gd name="connsiteY17" fmla="*/ 2248718 h 2437092"/>
              <a:gd name="connsiteX18" fmla="*/ 3017912 w 6659814"/>
              <a:gd name="connsiteY18" fmla="*/ 2437092 h 2437092"/>
              <a:gd name="connsiteX19" fmla="*/ 2468487 w 6659814"/>
              <a:gd name="connsiteY19" fmla="*/ 2366452 h 2437092"/>
              <a:gd name="connsiteX20" fmla="*/ 2382149 w 6659814"/>
              <a:gd name="connsiteY20" fmla="*/ 2032872 h 2437092"/>
              <a:gd name="connsiteX21" fmla="*/ 2021099 w 6659814"/>
              <a:gd name="connsiteY21" fmla="*/ 1648275 h 2437092"/>
              <a:gd name="connsiteX22" fmla="*/ 1479523 w 6659814"/>
              <a:gd name="connsiteY22" fmla="*/ 1267602 h 2437092"/>
              <a:gd name="connsiteX23" fmla="*/ 0 w 6659814"/>
              <a:gd name="connsiteY23" fmla="*/ 733875 h 2437092"/>
              <a:gd name="connsiteX24" fmla="*/ 31396 w 6659814"/>
              <a:gd name="connsiteY24" fmla="*/ 631839 h 2437092"/>
              <a:gd name="connsiteX25" fmla="*/ 223694 w 6659814"/>
              <a:gd name="connsiteY25" fmla="*/ 576896 h 2437092"/>
              <a:gd name="connsiteX0" fmla="*/ 549425 w 6632343"/>
              <a:gd name="connsiteY0" fmla="*/ 506256 h 2437092"/>
              <a:gd name="connsiteX1" fmla="*/ 949720 w 6632343"/>
              <a:gd name="connsiteY1" fmla="*/ 514105 h 2437092"/>
              <a:gd name="connsiteX2" fmla="*/ 1550163 w 6632343"/>
              <a:gd name="connsiteY2" fmla="*/ 565123 h 2437092"/>
              <a:gd name="connsiteX3" fmla="*/ 3371114 w 6632343"/>
              <a:gd name="connsiteY3" fmla="*/ 518029 h 2437092"/>
              <a:gd name="connsiteX4" fmla="*/ 3755711 w 6632343"/>
              <a:gd name="connsiteY4" fmla="*/ 392447 h 2437092"/>
              <a:gd name="connsiteX5" fmla="*/ 4520982 w 6632343"/>
              <a:gd name="connsiteY5" fmla="*/ 62792 h 2437092"/>
              <a:gd name="connsiteX6" fmla="*/ 4960522 w 6632343"/>
              <a:gd name="connsiteY6" fmla="*/ 0 h 2437092"/>
              <a:gd name="connsiteX7" fmla="*/ 5694396 w 6632343"/>
              <a:gd name="connsiteY7" fmla="*/ 31396 h 2437092"/>
              <a:gd name="connsiteX8" fmla="*/ 6334084 w 6632343"/>
              <a:gd name="connsiteY8" fmla="*/ 98112 h 2437092"/>
              <a:gd name="connsiteX9" fmla="*/ 6632343 w 6632343"/>
              <a:gd name="connsiteY9" fmla="*/ 376748 h 2437092"/>
              <a:gd name="connsiteX10" fmla="*/ 6608796 w 6632343"/>
              <a:gd name="connsiteY10" fmla="*/ 663235 h 2437092"/>
              <a:gd name="connsiteX11" fmla="*/ 6538156 w 6632343"/>
              <a:gd name="connsiteY11" fmla="*/ 835911 h 2437092"/>
              <a:gd name="connsiteX12" fmla="*/ 5996580 w 6632343"/>
              <a:gd name="connsiteY12" fmla="*/ 1028210 h 2437092"/>
              <a:gd name="connsiteX13" fmla="*/ 5710094 w 6632343"/>
              <a:gd name="connsiteY13" fmla="*/ 1263678 h 2437092"/>
              <a:gd name="connsiteX14" fmla="*/ 5576662 w 6632343"/>
              <a:gd name="connsiteY14" fmla="*/ 1601181 h 2437092"/>
              <a:gd name="connsiteX15" fmla="*/ 5262705 w 6632343"/>
              <a:gd name="connsiteY15" fmla="*/ 1962232 h 2437092"/>
              <a:gd name="connsiteX16" fmla="*/ 5195990 w 6632343"/>
              <a:gd name="connsiteY16" fmla="*/ 2013250 h 2437092"/>
              <a:gd name="connsiteX17" fmla="*/ 4218798 w 6632343"/>
              <a:gd name="connsiteY17" fmla="*/ 2248718 h 2437092"/>
              <a:gd name="connsiteX18" fmla="*/ 3017912 w 6632343"/>
              <a:gd name="connsiteY18" fmla="*/ 2437092 h 2437092"/>
              <a:gd name="connsiteX19" fmla="*/ 2468487 w 6632343"/>
              <a:gd name="connsiteY19" fmla="*/ 2366452 h 2437092"/>
              <a:gd name="connsiteX20" fmla="*/ 2382149 w 6632343"/>
              <a:gd name="connsiteY20" fmla="*/ 2032872 h 2437092"/>
              <a:gd name="connsiteX21" fmla="*/ 2021099 w 6632343"/>
              <a:gd name="connsiteY21" fmla="*/ 1648275 h 2437092"/>
              <a:gd name="connsiteX22" fmla="*/ 1479523 w 6632343"/>
              <a:gd name="connsiteY22" fmla="*/ 1267602 h 2437092"/>
              <a:gd name="connsiteX23" fmla="*/ 0 w 6632343"/>
              <a:gd name="connsiteY23" fmla="*/ 733875 h 2437092"/>
              <a:gd name="connsiteX24" fmla="*/ 31396 w 6632343"/>
              <a:gd name="connsiteY24" fmla="*/ 631839 h 2437092"/>
              <a:gd name="connsiteX25" fmla="*/ 223694 w 6632343"/>
              <a:gd name="connsiteY25" fmla="*/ 576896 h 2437092"/>
              <a:gd name="connsiteX0" fmla="*/ 549425 w 6632343"/>
              <a:gd name="connsiteY0" fmla="*/ 506256 h 2437092"/>
              <a:gd name="connsiteX1" fmla="*/ 949720 w 6632343"/>
              <a:gd name="connsiteY1" fmla="*/ 514105 h 2437092"/>
              <a:gd name="connsiteX2" fmla="*/ 1550163 w 6632343"/>
              <a:gd name="connsiteY2" fmla="*/ 565123 h 2437092"/>
              <a:gd name="connsiteX3" fmla="*/ 3371114 w 6632343"/>
              <a:gd name="connsiteY3" fmla="*/ 518029 h 2437092"/>
              <a:gd name="connsiteX4" fmla="*/ 3755711 w 6632343"/>
              <a:gd name="connsiteY4" fmla="*/ 392447 h 2437092"/>
              <a:gd name="connsiteX5" fmla="*/ 4520982 w 6632343"/>
              <a:gd name="connsiteY5" fmla="*/ 62792 h 2437092"/>
              <a:gd name="connsiteX6" fmla="*/ 4960522 w 6632343"/>
              <a:gd name="connsiteY6" fmla="*/ 0 h 2437092"/>
              <a:gd name="connsiteX7" fmla="*/ 5694396 w 6632343"/>
              <a:gd name="connsiteY7" fmla="*/ 31396 h 2437092"/>
              <a:gd name="connsiteX8" fmla="*/ 6334084 w 6632343"/>
              <a:gd name="connsiteY8" fmla="*/ 98112 h 2437092"/>
              <a:gd name="connsiteX9" fmla="*/ 6632343 w 6632343"/>
              <a:gd name="connsiteY9" fmla="*/ 376748 h 2437092"/>
              <a:gd name="connsiteX10" fmla="*/ 6608796 w 6632343"/>
              <a:gd name="connsiteY10" fmla="*/ 663235 h 2437092"/>
              <a:gd name="connsiteX11" fmla="*/ 6538156 w 6632343"/>
              <a:gd name="connsiteY11" fmla="*/ 835911 h 2437092"/>
              <a:gd name="connsiteX12" fmla="*/ 5996580 w 6632343"/>
              <a:gd name="connsiteY12" fmla="*/ 1028210 h 2437092"/>
              <a:gd name="connsiteX13" fmla="*/ 5710094 w 6632343"/>
              <a:gd name="connsiteY13" fmla="*/ 1263678 h 2437092"/>
              <a:gd name="connsiteX14" fmla="*/ 5576662 w 6632343"/>
              <a:gd name="connsiteY14" fmla="*/ 1601181 h 2437092"/>
              <a:gd name="connsiteX15" fmla="*/ 5262705 w 6632343"/>
              <a:gd name="connsiteY15" fmla="*/ 1962232 h 2437092"/>
              <a:gd name="connsiteX16" fmla="*/ 5195990 w 6632343"/>
              <a:gd name="connsiteY16" fmla="*/ 2013250 h 2437092"/>
              <a:gd name="connsiteX17" fmla="*/ 4218798 w 6632343"/>
              <a:gd name="connsiteY17" fmla="*/ 2248718 h 2437092"/>
              <a:gd name="connsiteX18" fmla="*/ 3017912 w 6632343"/>
              <a:gd name="connsiteY18" fmla="*/ 2437092 h 2437092"/>
              <a:gd name="connsiteX19" fmla="*/ 2570524 w 6632343"/>
              <a:gd name="connsiteY19" fmla="*/ 2291887 h 2437092"/>
              <a:gd name="connsiteX20" fmla="*/ 2382149 w 6632343"/>
              <a:gd name="connsiteY20" fmla="*/ 2032872 h 2437092"/>
              <a:gd name="connsiteX21" fmla="*/ 2021099 w 6632343"/>
              <a:gd name="connsiteY21" fmla="*/ 1648275 h 2437092"/>
              <a:gd name="connsiteX22" fmla="*/ 1479523 w 6632343"/>
              <a:gd name="connsiteY22" fmla="*/ 1267602 h 2437092"/>
              <a:gd name="connsiteX23" fmla="*/ 0 w 6632343"/>
              <a:gd name="connsiteY23" fmla="*/ 733875 h 2437092"/>
              <a:gd name="connsiteX24" fmla="*/ 31396 w 6632343"/>
              <a:gd name="connsiteY24" fmla="*/ 631839 h 2437092"/>
              <a:gd name="connsiteX25" fmla="*/ 223694 w 6632343"/>
              <a:gd name="connsiteY25" fmla="*/ 576896 h 2437092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5195990 w 6632343"/>
              <a:gd name="connsiteY16" fmla="*/ 2013250 h 2350754"/>
              <a:gd name="connsiteX17" fmla="*/ 4218798 w 6632343"/>
              <a:gd name="connsiteY17" fmla="*/ 2248718 h 2350754"/>
              <a:gd name="connsiteX18" fmla="*/ 3053232 w 6632343"/>
              <a:gd name="connsiteY18" fmla="*/ 2350754 h 2350754"/>
              <a:gd name="connsiteX19" fmla="*/ 2570524 w 6632343"/>
              <a:gd name="connsiteY19" fmla="*/ 2291887 h 2350754"/>
              <a:gd name="connsiteX20" fmla="*/ 2382149 w 6632343"/>
              <a:gd name="connsiteY20" fmla="*/ 2032872 h 2350754"/>
              <a:gd name="connsiteX21" fmla="*/ 2021099 w 6632343"/>
              <a:gd name="connsiteY21" fmla="*/ 1648275 h 2350754"/>
              <a:gd name="connsiteX22" fmla="*/ 1479523 w 6632343"/>
              <a:gd name="connsiteY22" fmla="*/ 1267602 h 2350754"/>
              <a:gd name="connsiteX23" fmla="*/ 0 w 6632343"/>
              <a:gd name="connsiteY23" fmla="*/ 733875 h 2350754"/>
              <a:gd name="connsiteX24" fmla="*/ 31396 w 6632343"/>
              <a:gd name="connsiteY24" fmla="*/ 631839 h 2350754"/>
              <a:gd name="connsiteX25" fmla="*/ 223694 w 6632343"/>
              <a:gd name="connsiteY25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5195990 w 6632343"/>
              <a:gd name="connsiteY16" fmla="*/ 2013250 h 2350754"/>
              <a:gd name="connsiteX17" fmla="*/ 4218798 w 6632343"/>
              <a:gd name="connsiteY17" fmla="*/ 2248718 h 2350754"/>
              <a:gd name="connsiteX18" fmla="*/ 3692921 w 6632343"/>
              <a:gd name="connsiteY18" fmla="*/ 2287963 h 2350754"/>
              <a:gd name="connsiteX19" fmla="*/ 3053232 w 6632343"/>
              <a:gd name="connsiteY19" fmla="*/ 2350754 h 2350754"/>
              <a:gd name="connsiteX20" fmla="*/ 2570524 w 6632343"/>
              <a:gd name="connsiteY20" fmla="*/ 2291887 h 2350754"/>
              <a:gd name="connsiteX21" fmla="*/ 2382149 w 6632343"/>
              <a:gd name="connsiteY21" fmla="*/ 2032872 h 2350754"/>
              <a:gd name="connsiteX22" fmla="*/ 2021099 w 6632343"/>
              <a:gd name="connsiteY22" fmla="*/ 1648275 h 2350754"/>
              <a:gd name="connsiteX23" fmla="*/ 1479523 w 6632343"/>
              <a:gd name="connsiteY23" fmla="*/ 1267602 h 2350754"/>
              <a:gd name="connsiteX24" fmla="*/ 0 w 6632343"/>
              <a:gd name="connsiteY24" fmla="*/ 733875 h 2350754"/>
              <a:gd name="connsiteX25" fmla="*/ 31396 w 6632343"/>
              <a:gd name="connsiteY25" fmla="*/ 631839 h 2350754"/>
              <a:gd name="connsiteX26" fmla="*/ 223694 w 6632343"/>
              <a:gd name="connsiteY26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5195990 w 6632343"/>
              <a:gd name="connsiteY16" fmla="*/ 2013250 h 2350754"/>
              <a:gd name="connsiteX17" fmla="*/ 4230571 w 6632343"/>
              <a:gd name="connsiteY17" fmla="*/ 2229096 h 2350754"/>
              <a:gd name="connsiteX18" fmla="*/ 3692921 w 6632343"/>
              <a:gd name="connsiteY18" fmla="*/ 2287963 h 2350754"/>
              <a:gd name="connsiteX19" fmla="*/ 3053232 w 6632343"/>
              <a:gd name="connsiteY19" fmla="*/ 2350754 h 2350754"/>
              <a:gd name="connsiteX20" fmla="*/ 2570524 w 6632343"/>
              <a:gd name="connsiteY20" fmla="*/ 2291887 h 2350754"/>
              <a:gd name="connsiteX21" fmla="*/ 2382149 w 6632343"/>
              <a:gd name="connsiteY21" fmla="*/ 2032872 h 2350754"/>
              <a:gd name="connsiteX22" fmla="*/ 2021099 w 6632343"/>
              <a:gd name="connsiteY22" fmla="*/ 1648275 h 2350754"/>
              <a:gd name="connsiteX23" fmla="*/ 1479523 w 6632343"/>
              <a:gd name="connsiteY23" fmla="*/ 1267602 h 2350754"/>
              <a:gd name="connsiteX24" fmla="*/ 0 w 6632343"/>
              <a:gd name="connsiteY24" fmla="*/ 733875 h 2350754"/>
              <a:gd name="connsiteX25" fmla="*/ 31396 w 6632343"/>
              <a:gd name="connsiteY25" fmla="*/ 631839 h 2350754"/>
              <a:gd name="connsiteX26" fmla="*/ 223694 w 6632343"/>
              <a:gd name="connsiteY26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4905580 w 6632343"/>
              <a:gd name="connsiteY16" fmla="*/ 2130984 h 2350754"/>
              <a:gd name="connsiteX17" fmla="*/ 4230571 w 6632343"/>
              <a:gd name="connsiteY17" fmla="*/ 2229096 h 2350754"/>
              <a:gd name="connsiteX18" fmla="*/ 3692921 w 6632343"/>
              <a:gd name="connsiteY18" fmla="*/ 2287963 h 2350754"/>
              <a:gd name="connsiteX19" fmla="*/ 3053232 w 6632343"/>
              <a:gd name="connsiteY19" fmla="*/ 2350754 h 2350754"/>
              <a:gd name="connsiteX20" fmla="*/ 2570524 w 6632343"/>
              <a:gd name="connsiteY20" fmla="*/ 2291887 h 2350754"/>
              <a:gd name="connsiteX21" fmla="*/ 2382149 w 6632343"/>
              <a:gd name="connsiteY21" fmla="*/ 2032872 h 2350754"/>
              <a:gd name="connsiteX22" fmla="*/ 2021099 w 6632343"/>
              <a:gd name="connsiteY22" fmla="*/ 1648275 h 2350754"/>
              <a:gd name="connsiteX23" fmla="*/ 1479523 w 6632343"/>
              <a:gd name="connsiteY23" fmla="*/ 1267602 h 2350754"/>
              <a:gd name="connsiteX24" fmla="*/ 0 w 6632343"/>
              <a:gd name="connsiteY24" fmla="*/ 733875 h 2350754"/>
              <a:gd name="connsiteX25" fmla="*/ 31396 w 6632343"/>
              <a:gd name="connsiteY25" fmla="*/ 631839 h 2350754"/>
              <a:gd name="connsiteX26" fmla="*/ 223694 w 6632343"/>
              <a:gd name="connsiteY26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6267369 w 6632343"/>
              <a:gd name="connsiteY12" fmla="*/ 875156 h 2350754"/>
              <a:gd name="connsiteX13" fmla="*/ 5996580 w 6632343"/>
              <a:gd name="connsiteY13" fmla="*/ 1028210 h 2350754"/>
              <a:gd name="connsiteX14" fmla="*/ 5710094 w 6632343"/>
              <a:gd name="connsiteY14" fmla="*/ 1263678 h 2350754"/>
              <a:gd name="connsiteX15" fmla="*/ 5576662 w 6632343"/>
              <a:gd name="connsiteY15" fmla="*/ 1601181 h 2350754"/>
              <a:gd name="connsiteX16" fmla="*/ 5262705 w 6632343"/>
              <a:gd name="connsiteY16" fmla="*/ 1962232 h 2350754"/>
              <a:gd name="connsiteX17" fmla="*/ 4905580 w 6632343"/>
              <a:gd name="connsiteY17" fmla="*/ 2130984 h 2350754"/>
              <a:gd name="connsiteX18" fmla="*/ 4230571 w 6632343"/>
              <a:gd name="connsiteY18" fmla="*/ 2229096 h 2350754"/>
              <a:gd name="connsiteX19" fmla="*/ 3692921 w 6632343"/>
              <a:gd name="connsiteY19" fmla="*/ 2287963 h 2350754"/>
              <a:gd name="connsiteX20" fmla="*/ 3053232 w 6632343"/>
              <a:gd name="connsiteY20" fmla="*/ 2350754 h 2350754"/>
              <a:gd name="connsiteX21" fmla="*/ 2570524 w 6632343"/>
              <a:gd name="connsiteY21" fmla="*/ 2291887 h 2350754"/>
              <a:gd name="connsiteX22" fmla="*/ 2382149 w 6632343"/>
              <a:gd name="connsiteY22" fmla="*/ 2032872 h 2350754"/>
              <a:gd name="connsiteX23" fmla="*/ 2021099 w 6632343"/>
              <a:gd name="connsiteY23" fmla="*/ 1648275 h 2350754"/>
              <a:gd name="connsiteX24" fmla="*/ 1479523 w 6632343"/>
              <a:gd name="connsiteY24" fmla="*/ 1267602 h 2350754"/>
              <a:gd name="connsiteX25" fmla="*/ 0 w 6632343"/>
              <a:gd name="connsiteY25" fmla="*/ 733875 h 2350754"/>
              <a:gd name="connsiteX26" fmla="*/ 31396 w 6632343"/>
              <a:gd name="connsiteY26" fmla="*/ 631839 h 2350754"/>
              <a:gd name="connsiteX27" fmla="*/ 223694 w 6632343"/>
              <a:gd name="connsiteY27" fmla="*/ 576896 h 2350754"/>
              <a:gd name="connsiteX0" fmla="*/ 549425 w 6632343"/>
              <a:gd name="connsiteY0" fmla="*/ 655385 h 2499883"/>
              <a:gd name="connsiteX1" fmla="*/ 949720 w 6632343"/>
              <a:gd name="connsiteY1" fmla="*/ 663234 h 2499883"/>
              <a:gd name="connsiteX2" fmla="*/ 1550163 w 6632343"/>
              <a:gd name="connsiteY2" fmla="*/ 714252 h 2499883"/>
              <a:gd name="connsiteX3" fmla="*/ 3371114 w 6632343"/>
              <a:gd name="connsiteY3" fmla="*/ 667158 h 2499883"/>
              <a:gd name="connsiteX4" fmla="*/ 3755711 w 6632343"/>
              <a:gd name="connsiteY4" fmla="*/ 541576 h 2499883"/>
              <a:gd name="connsiteX5" fmla="*/ 4520982 w 6632343"/>
              <a:gd name="connsiteY5" fmla="*/ 211921 h 2499883"/>
              <a:gd name="connsiteX6" fmla="*/ 4960522 w 6632343"/>
              <a:gd name="connsiteY6" fmla="*/ 149129 h 2499883"/>
              <a:gd name="connsiteX7" fmla="*/ 5827828 w 6632343"/>
              <a:gd name="connsiteY7" fmla="*/ 0 h 2499883"/>
              <a:gd name="connsiteX8" fmla="*/ 6334084 w 6632343"/>
              <a:gd name="connsiteY8" fmla="*/ 247241 h 2499883"/>
              <a:gd name="connsiteX9" fmla="*/ 6632343 w 6632343"/>
              <a:gd name="connsiteY9" fmla="*/ 525877 h 2499883"/>
              <a:gd name="connsiteX10" fmla="*/ 6608796 w 6632343"/>
              <a:gd name="connsiteY10" fmla="*/ 812364 h 2499883"/>
              <a:gd name="connsiteX11" fmla="*/ 6538156 w 6632343"/>
              <a:gd name="connsiteY11" fmla="*/ 985040 h 2499883"/>
              <a:gd name="connsiteX12" fmla="*/ 6267369 w 6632343"/>
              <a:gd name="connsiteY12" fmla="*/ 1024285 h 2499883"/>
              <a:gd name="connsiteX13" fmla="*/ 5996580 w 6632343"/>
              <a:gd name="connsiteY13" fmla="*/ 1177339 h 2499883"/>
              <a:gd name="connsiteX14" fmla="*/ 5710094 w 6632343"/>
              <a:gd name="connsiteY14" fmla="*/ 1412807 h 2499883"/>
              <a:gd name="connsiteX15" fmla="*/ 5576662 w 6632343"/>
              <a:gd name="connsiteY15" fmla="*/ 1750310 h 2499883"/>
              <a:gd name="connsiteX16" fmla="*/ 5262705 w 6632343"/>
              <a:gd name="connsiteY16" fmla="*/ 2111361 h 2499883"/>
              <a:gd name="connsiteX17" fmla="*/ 4905580 w 6632343"/>
              <a:gd name="connsiteY17" fmla="*/ 2280113 h 2499883"/>
              <a:gd name="connsiteX18" fmla="*/ 4230571 w 6632343"/>
              <a:gd name="connsiteY18" fmla="*/ 2378225 h 2499883"/>
              <a:gd name="connsiteX19" fmla="*/ 3692921 w 6632343"/>
              <a:gd name="connsiteY19" fmla="*/ 2437092 h 2499883"/>
              <a:gd name="connsiteX20" fmla="*/ 3053232 w 6632343"/>
              <a:gd name="connsiteY20" fmla="*/ 2499883 h 2499883"/>
              <a:gd name="connsiteX21" fmla="*/ 2570524 w 6632343"/>
              <a:gd name="connsiteY21" fmla="*/ 2441016 h 2499883"/>
              <a:gd name="connsiteX22" fmla="*/ 2382149 w 6632343"/>
              <a:gd name="connsiteY22" fmla="*/ 2182001 h 2499883"/>
              <a:gd name="connsiteX23" fmla="*/ 2021099 w 6632343"/>
              <a:gd name="connsiteY23" fmla="*/ 1797404 h 2499883"/>
              <a:gd name="connsiteX24" fmla="*/ 1479523 w 6632343"/>
              <a:gd name="connsiteY24" fmla="*/ 1416731 h 2499883"/>
              <a:gd name="connsiteX25" fmla="*/ 0 w 6632343"/>
              <a:gd name="connsiteY25" fmla="*/ 883004 h 2499883"/>
              <a:gd name="connsiteX26" fmla="*/ 31396 w 6632343"/>
              <a:gd name="connsiteY26" fmla="*/ 780968 h 2499883"/>
              <a:gd name="connsiteX27" fmla="*/ 223694 w 6632343"/>
              <a:gd name="connsiteY27" fmla="*/ 726025 h 2499883"/>
              <a:gd name="connsiteX0" fmla="*/ 549425 w 6632343"/>
              <a:gd name="connsiteY0" fmla="*/ 655385 h 2499883"/>
              <a:gd name="connsiteX1" fmla="*/ 949720 w 6632343"/>
              <a:gd name="connsiteY1" fmla="*/ 663234 h 2499883"/>
              <a:gd name="connsiteX2" fmla="*/ 1550163 w 6632343"/>
              <a:gd name="connsiteY2" fmla="*/ 714252 h 2499883"/>
              <a:gd name="connsiteX3" fmla="*/ 3371114 w 6632343"/>
              <a:gd name="connsiteY3" fmla="*/ 667158 h 2499883"/>
              <a:gd name="connsiteX4" fmla="*/ 3755711 w 6632343"/>
              <a:gd name="connsiteY4" fmla="*/ 541576 h 2499883"/>
              <a:gd name="connsiteX5" fmla="*/ 4520982 w 6632343"/>
              <a:gd name="connsiteY5" fmla="*/ 211921 h 2499883"/>
              <a:gd name="connsiteX6" fmla="*/ 4960522 w 6632343"/>
              <a:gd name="connsiteY6" fmla="*/ 149129 h 2499883"/>
              <a:gd name="connsiteX7" fmla="*/ 5376516 w 6632343"/>
              <a:gd name="connsiteY7" fmla="*/ 51019 h 2499883"/>
              <a:gd name="connsiteX8" fmla="*/ 5827828 w 6632343"/>
              <a:gd name="connsiteY8" fmla="*/ 0 h 2499883"/>
              <a:gd name="connsiteX9" fmla="*/ 6334084 w 6632343"/>
              <a:gd name="connsiteY9" fmla="*/ 247241 h 2499883"/>
              <a:gd name="connsiteX10" fmla="*/ 6632343 w 6632343"/>
              <a:gd name="connsiteY10" fmla="*/ 525877 h 2499883"/>
              <a:gd name="connsiteX11" fmla="*/ 6608796 w 6632343"/>
              <a:gd name="connsiteY11" fmla="*/ 812364 h 2499883"/>
              <a:gd name="connsiteX12" fmla="*/ 6538156 w 6632343"/>
              <a:gd name="connsiteY12" fmla="*/ 985040 h 2499883"/>
              <a:gd name="connsiteX13" fmla="*/ 6267369 w 6632343"/>
              <a:gd name="connsiteY13" fmla="*/ 1024285 h 2499883"/>
              <a:gd name="connsiteX14" fmla="*/ 5996580 w 6632343"/>
              <a:gd name="connsiteY14" fmla="*/ 1177339 h 2499883"/>
              <a:gd name="connsiteX15" fmla="*/ 5710094 w 6632343"/>
              <a:gd name="connsiteY15" fmla="*/ 1412807 h 2499883"/>
              <a:gd name="connsiteX16" fmla="*/ 5576662 w 6632343"/>
              <a:gd name="connsiteY16" fmla="*/ 1750310 h 2499883"/>
              <a:gd name="connsiteX17" fmla="*/ 5262705 w 6632343"/>
              <a:gd name="connsiteY17" fmla="*/ 2111361 h 2499883"/>
              <a:gd name="connsiteX18" fmla="*/ 4905580 w 6632343"/>
              <a:gd name="connsiteY18" fmla="*/ 2280113 h 2499883"/>
              <a:gd name="connsiteX19" fmla="*/ 4230571 w 6632343"/>
              <a:gd name="connsiteY19" fmla="*/ 2378225 h 2499883"/>
              <a:gd name="connsiteX20" fmla="*/ 3692921 w 6632343"/>
              <a:gd name="connsiteY20" fmla="*/ 2437092 h 2499883"/>
              <a:gd name="connsiteX21" fmla="*/ 3053232 w 6632343"/>
              <a:gd name="connsiteY21" fmla="*/ 2499883 h 2499883"/>
              <a:gd name="connsiteX22" fmla="*/ 2570524 w 6632343"/>
              <a:gd name="connsiteY22" fmla="*/ 2441016 h 2499883"/>
              <a:gd name="connsiteX23" fmla="*/ 2382149 w 6632343"/>
              <a:gd name="connsiteY23" fmla="*/ 2182001 h 2499883"/>
              <a:gd name="connsiteX24" fmla="*/ 2021099 w 6632343"/>
              <a:gd name="connsiteY24" fmla="*/ 1797404 h 2499883"/>
              <a:gd name="connsiteX25" fmla="*/ 1479523 w 6632343"/>
              <a:gd name="connsiteY25" fmla="*/ 1416731 h 2499883"/>
              <a:gd name="connsiteX26" fmla="*/ 0 w 6632343"/>
              <a:gd name="connsiteY26" fmla="*/ 883004 h 2499883"/>
              <a:gd name="connsiteX27" fmla="*/ 31396 w 6632343"/>
              <a:gd name="connsiteY27" fmla="*/ 780968 h 2499883"/>
              <a:gd name="connsiteX28" fmla="*/ 223694 w 6632343"/>
              <a:gd name="connsiteY28" fmla="*/ 726025 h 2499883"/>
              <a:gd name="connsiteX0" fmla="*/ 549425 w 6632343"/>
              <a:gd name="connsiteY0" fmla="*/ 608291 h 2452789"/>
              <a:gd name="connsiteX1" fmla="*/ 949720 w 6632343"/>
              <a:gd name="connsiteY1" fmla="*/ 616140 h 2452789"/>
              <a:gd name="connsiteX2" fmla="*/ 1550163 w 6632343"/>
              <a:gd name="connsiteY2" fmla="*/ 667158 h 2452789"/>
              <a:gd name="connsiteX3" fmla="*/ 3371114 w 6632343"/>
              <a:gd name="connsiteY3" fmla="*/ 620064 h 2452789"/>
              <a:gd name="connsiteX4" fmla="*/ 3755711 w 6632343"/>
              <a:gd name="connsiteY4" fmla="*/ 494482 h 2452789"/>
              <a:gd name="connsiteX5" fmla="*/ 4520982 w 6632343"/>
              <a:gd name="connsiteY5" fmla="*/ 164827 h 2452789"/>
              <a:gd name="connsiteX6" fmla="*/ 4960522 w 6632343"/>
              <a:gd name="connsiteY6" fmla="*/ 102035 h 2452789"/>
              <a:gd name="connsiteX7" fmla="*/ 5376516 w 6632343"/>
              <a:gd name="connsiteY7" fmla="*/ 3925 h 2452789"/>
              <a:gd name="connsiteX8" fmla="*/ 5867073 w 6632343"/>
              <a:gd name="connsiteY8" fmla="*/ 0 h 2452789"/>
              <a:gd name="connsiteX9" fmla="*/ 6334084 w 6632343"/>
              <a:gd name="connsiteY9" fmla="*/ 200147 h 2452789"/>
              <a:gd name="connsiteX10" fmla="*/ 6632343 w 6632343"/>
              <a:gd name="connsiteY10" fmla="*/ 478783 h 2452789"/>
              <a:gd name="connsiteX11" fmla="*/ 6608796 w 6632343"/>
              <a:gd name="connsiteY11" fmla="*/ 765270 h 2452789"/>
              <a:gd name="connsiteX12" fmla="*/ 6538156 w 6632343"/>
              <a:gd name="connsiteY12" fmla="*/ 937946 h 2452789"/>
              <a:gd name="connsiteX13" fmla="*/ 6267369 w 6632343"/>
              <a:gd name="connsiteY13" fmla="*/ 977191 h 2452789"/>
              <a:gd name="connsiteX14" fmla="*/ 5996580 w 6632343"/>
              <a:gd name="connsiteY14" fmla="*/ 1130245 h 2452789"/>
              <a:gd name="connsiteX15" fmla="*/ 5710094 w 6632343"/>
              <a:gd name="connsiteY15" fmla="*/ 1365713 h 2452789"/>
              <a:gd name="connsiteX16" fmla="*/ 5576662 w 6632343"/>
              <a:gd name="connsiteY16" fmla="*/ 1703216 h 2452789"/>
              <a:gd name="connsiteX17" fmla="*/ 5262705 w 6632343"/>
              <a:gd name="connsiteY17" fmla="*/ 2064267 h 2452789"/>
              <a:gd name="connsiteX18" fmla="*/ 4905580 w 6632343"/>
              <a:gd name="connsiteY18" fmla="*/ 2233019 h 2452789"/>
              <a:gd name="connsiteX19" fmla="*/ 4230571 w 6632343"/>
              <a:gd name="connsiteY19" fmla="*/ 2331131 h 2452789"/>
              <a:gd name="connsiteX20" fmla="*/ 3692921 w 6632343"/>
              <a:gd name="connsiteY20" fmla="*/ 2389998 h 2452789"/>
              <a:gd name="connsiteX21" fmla="*/ 3053232 w 6632343"/>
              <a:gd name="connsiteY21" fmla="*/ 2452789 h 2452789"/>
              <a:gd name="connsiteX22" fmla="*/ 2570524 w 6632343"/>
              <a:gd name="connsiteY22" fmla="*/ 2393922 h 2452789"/>
              <a:gd name="connsiteX23" fmla="*/ 2382149 w 6632343"/>
              <a:gd name="connsiteY23" fmla="*/ 2134907 h 2452789"/>
              <a:gd name="connsiteX24" fmla="*/ 2021099 w 6632343"/>
              <a:gd name="connsiteY24" fmla="*/ 1750310 h 2452789"/>
              <a:gd name="connsiteX25" fmla="*/ 1479523 w 6632343"/>
              <a:gd name="connsiteY25" fmla="*/ 1369637 h 2452789"/>
              <a:gd name="connsiteX26" fmla="*/ 0 w 6632343"/>
              <a:gd name="connsiteY26" fmla="*/ 835910 h 2452789"/>
              <a:gd name="connsiteX27" fmla="*/ 31396 w 6632343"/>
              <a:gd name="connsiteY27" fmla="*/ 733874 h 2452789"/>
              <a:gd name="connsiteX28" fmla="*/ 223694 w 6632343"/>
              <a:gd name="connsiteY28" fmla="*/ 678931 h 2452789"/>
              <a:gd name="connsiteX0" fmla="*/ 549425 w 6632343"/>
              <a:gd name="connsiteY0" fmla="*/ 604366 h 2448864"/>
              <a:gd name="connsiteX1" fmla="*/ 949720 w 6632343"/>
              <a:gd name="connsiteY1" fmla="*/ 612215 h 2448864"/>
              <a:gd name="connsiteX2" fmla="*/ 1550163 w 6632343"/>
              <a:gd name="connsiteY2" fmla="*/ 663233 h 2448864"/>
              <a:gd name="connsiteX3" fmla="*/ 3371114 w 6632343"/>
              <a:gd name="connsiteY3" fmla="*/ 616139 h 2448864"/>
              <a:gd name="connsiteX4" fmla="*/ 3755711 w 6632343"/>
              <a:gd name="connsiteY4" fmla="*/ 490557 h 2448864"/>
              <a:gd name="connsiteX5" fmla="*/ 4520982 w 6632343"/>
              <a:gd name="connsiteY5" fmla="*/ 160902 h 2448864"/>
              <a:gd name="connsiteX6" fmla="*/ 4960522 w 6632343"/>
              <a:gd name="connsiteY6" fmla="*/ 98110 h 2448864"/>
              <a:gd name="connsiteX7" fmla="*/ 5376516 w 6632343"/>
              <a:gd name="connsiteY7" fmla="*/ 0 h 2448864"/>
              <a:gd name="connsiteX8" fmla="*/ 5867073 w 6632343"/>
              <a:gd name="connsiteY8" fmla="*/ 121658 h 2448864"/>
              <a:gd name="connsiteX9" fmla="*/ 6334084 w 6632343"/>
              <a:gd name="connsiteY9" fmla="*/ 196222 h 2448864"/>
              <a:gd name="connsiteX10" fmla="*/ 6632343 w 6632343"/>
              <a:gd name="connsiteY10" fmla="*/ 474858 h 2448864"/>
              <a:gd name="connsiteX11" fmla="*/ 6608796 w 6632343"/>
              <a:gd name="connsiteY11" fmla="*/ 761345 h 2448864"/>
              <a:gd name="connsiteX12" fmla="*/ 6538156 w 6632343"/>
              <a:gd name="connsiteY12" fmla="*/ 934021 h 2448864"/>
              <a:gd name="connsiteX13" fmla="*/ 6267369 w 6632343"/>
              <a:gd name="connsiteY13" fmla="*/ 973266 h 2448864"/>
              <a:gd name="connsiteX14" fmla="*/ 5996580 w 6632343"/>
              <a:gd name="connsiteY14" fmla="*/ 1126320 h 2448864"/>
              <a:gd name="connsiteX15" fmla="*/ 5710094 w 6632343"/>
              <a:gd name="connsiteY15" fmla="*/ 1361788 h 2448864"/>
              <a:gd name="connsiteX16" fmla="*/ 5576662 w 6632343"/>
              <a:gd name="connsiteY16" fmla="*/ 1699291 h 2448864"/>
              <a:gd name="connsiteX17" fmla="*/ 5262705 w 6632343"/>
              <a:gd name="connsiteY17" fmla="*/ 2060342 h 2448864"/>
              <a:gd name="connsiteX18" fmla="*/ 4905580 w 6632343"/>
              <a:gd name="connsiteY18" fmla="*/ 2229094 h 2448864"/>
              <a:gd name="connsiteX19" fmla="*/ 4230571 w 6632343"/>
              <a:gd name="connsiteY19" fmla="*/ 2327206 h 2448864"/>
              <a:gd name="connsiteX20" fmla="*/ 3692921 w 6632343"/>
              <a:gd name="connsiteY20" fmla="*/ 2386073 h 2448864"/>
              <a:gd name="connsiteX21" fmla="*/ 3053232 w 6632343"/>
              <a:gd name="connsiteY21" fmla="*/ 2448864 h 2448864"/>
              <a:gd name="connsiteX22" fmla="*/ 2570524 w 6632343"/>
              <a:gd name="connsiteY22" fmla="*/ 2389997 h 2448864"/>
              <a:gd name="connsiteX23" fmla="*/ 2382149 w 6632343"/>
              <a:gd name="connsiteY23" fmla="*/ 2130982 h 2448864"/>
              <a:gd name="connsiteX24" fmla="*/ 2021099 w 6632343"/>
              <a:gd name="connsiteY24" fmla="*/ 1746385 h 2448864"/>
              <a:gd name="connsiteX25" fmla="*/ 1479523 w 6632343"/>
              <a:gd name="connsiteY25" fmla="*/ 1365712 h 2448864"/>
              <a:gd name="connsiteX26" fmla="*/ 0 w 6632343"/>
              <a:gd name="connsiteY26" fmla="*/ 831985 h 2448864"/>
              <a:gd name="connsiteX27" fmla="*/ 31396 w 6632343"/>
              <a:gd name="connsiteY27" fmla="*/ 729949 h 2448864"/>
              <a:gd name="connsiteX28" fmla="*/ 223694 w 6632343"/>
              <a:gd name="connsiteY28" fmla="*/ 675006 h 2448864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3371114 w 6632343"/>
              <a:gd name="connsiteY3" fmla="*/ 533725 h 2366450"/>
              <a:gd name="connsiteX4" fmla="*/ 3755711 w 6632343"/>
              <a:gd name="connsiteY4" fmla="*/ 408143 h 2366450"/>
              <a:gd name="connsiteX5" fmla="*/ 4520982 w 6632343"/>
              <a:gd name="connsiteY5" fmla="*/ 78488 h 2366450"/>
              <a:gd name="connsiteX6" fmla="*/ 4960522 w 6632343"/>
              <a:gd name="connsiteY6" fmla="*/ 15696 h 2366450"/>
              <a:gd name="connsiteX7" fmla="*/ 5380441 w 6632343"/>
              <a:gd name="connsiteY7" fmla="*/ 0 h 2366450"/>
              <a:gd name="connsiteX8" fmla="*/ 5867073 w 6632343"/>
              <a:gd name="connsiteY8" fmla="*/ 39244 h 2366450"/>
              <a:gd name="connsiteX9" fmla="*/ 6334084 w 6632343"/>
              <a:gd name="connsiteY9" fmla="*/ 113808 h 2366450"/>
              <a:gd name="connsiteX10" fmla="*/ 6632343 w 6632343"/>
              <a:gd name="connsiteY10" fmla="*/ 392444 h 2366450"/>
              <a:gd name="connsiteX11" fmla="*/ 6608796 w 6632343"/>
              <a:gd name="connsiteY11" fmla="*/ 678931 h 2366450"/>
              <a:gd name="connsiteX12" fmla="*/ 6538156 w 6632343"/>
              <a:gd name="connsiteY12" fmla="*/ 851607 h 2366450"/>
              <a:gd name="connsiteX13" fmla="*/ 6267369 w 6632343"/>
              <a:gd name="connsiteY13" fmla="*/ 890852 h 2366450"/>
              <a:gd name="connsiteX14" fmla="*/ 5996580 w 6632343"/>
              <a:gd name="connsiteY14" fmla="*/ 1043906 h 2366450"/>
              <a:gd name="connsiteX15" fmla="*/ 5710094 w 6632343"/>
              <a:gd name="connsiteY15" fmla="*/ 1279374 h 2366450"/>
              <a:gd name="connsiteX16" fmla="*/ 5576662 w 6632343"/>
              <a:gd name="connsiteY16" fmla="*/ 1616877 h 2366450"/>
              <a:gd name="connsiteX17" fmla="*/ 5262705 w 6632343"/>
              <a:gd name="connsiteY17" fmla="*/ 1977928 h 2366450"/>
              <a:gd name="connsiteX18" fmla="*/ 4905580 w 6632343"/>
              <a:gd name="connsiteY18" fmla="*/ 2146680 h 2366450"/>
              <a:gd name="connsiteX19" fmla="*/ 4230571 w 6632343"/>
              <a:gd name="connsiteY19" fmla="*/ 2244792 h 2366450"/>
              <a:gd name="connsiteX20" fmla="*/ 3692921 w 6632343"/>
              <a:gd name="connsiteY20" fmla="*/ 2303659 h 2366450"/>
              <a:gd name="connsiteX21" fmla="*/ 3053232 w 6632343"/>
              <a:gd name="connsiteY21" fmla="*/ 2366450 h 2366450"/>
              <a:gd name="connsiteX22" fmla="*/ 2570524 w 6632343"/>
              <a:gd name="connsiteY22" fmla="*/ 2307583 h 2366450"/>
              <a:gd name="connsiteX23" fmla="*/ 2382149 w 6632343"/>
              <a:gd name="connsiteY23" fmla="*/ 2048568 h 2366450"/>
              <a:gd name="connsiteX24" fmla="*/ 2021099 w 6632343"/>
              <a:gd name="connsiteY24" fmla="*/ 1663971 h 2366450"/>
              <a:gd name="connsiteX25" fmla="*/ 1479523 w 6632343"/>
              <a:gd name="connsiteY25" fmla="*/ 1283298 h 2366450"/>
              <a:gd name="connsiteX26" fmla="*/ 0 w 6632343"/>
              <a:gd name="connsiteY26" fmla="*/ 749571 h 2366450"/>
              <a:gd name="connsiteX27" fmla="*/ 31396 w 6632343"/>
              <a:gd name="connsiteY27" fmla="*/ 647535 h 2366450"/>
              <a:gd name="connsiteX28" fmla="*/ 223694 w 6632343"/>
              <a:gd name="connsiteY28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3371114 w 6632343"/>
              <a:gd name="connsiteY3" fmla="*/ 533725 h 2366450"/>
              <a:gd name="connsiteX4" fmla="*/ 3755711 w 6632343"/>
              <a:gd name="connsiteY4" fmla="*/ 408143 h 2366450"/>
              <a:gd name="connsiteX5" fmla="*/ 4520982 w 6632343"/>
              <a:gd name="connsiteY5" fmla="*/ 78488 h 2366450"/>
              <a:gd name="connsiteX6" fmla="*/ 4960522 w 6632343"/>
              <a:gd name="connsiteY6" fmla="*/ 15696 h 2366450"/>
              <a:gd name="connsiteX7" fmla="*/ 5380441 w 6632343"/>
              <a:gd name="connsiteY7" fmla="*/ 0 h 2366450"/>
              <a:gd name="connsiteX8" fmla="*/ 5867073 w 6632343"/>
              <a:gd name="connsiteY8" fmla="*/ 39244 h 2366450"/>
              <a:gd name="connsiteX9" fmla="*/ 6334084 w 6632343"/>
              <a:gd name="connsiteY9" fmla="*/ 113808 h 2366450"/>
              <a:gd name="connsiteX10" fmla="*/ 6632343 w 6632343"/>
              <a:gd name="connsiteY10" fmla="*/ 392444 h 2366450"/>
              <a:gd name="connsiteX11" fmla="*/ 6608796 w 6632343"/>
              <a:gd name="connsiteY11" fmla="*/ 678931 h 2366450"/>
              <a:gd name="connsiteX12" fmla="*/ 6577401 w 6632343"/>
              <a:gd name="connsiteY12" fmla="*/ 847682 h 2366450"/>
              <a:gd name="connsiteX13" fmla="*/ 6267369 w 6632343"/>
              <a:gd name="connsiteY13" fmla="*/ 890852 h 2366450"/>
              <a:gd name="connsiteX14" fmla="*/ 5996580 w 6632343"/>
              <a:gd name="connsiteY14" fmla="*/ 1043906 h 2366450"/>
              <a:gd name="connsiteX15" fmla="*/ 5710094 w 6632343"/>
              <a:gd name="connsiteY15" fmla="*/ 1279374 h 2366450"/>
              <a:gd name="connsiteX16" fmla="*/ 5576662 w 6632343"/>
              <a:gd name="connsiteY16" fmla="*/ 1616877 h 2366450"/>
              <a:gd name="connsiteX17" fmla="*/ 5262705 w 6632343"/>
              <a:gd name="connsiteY17" fmla="*/ 1977928 h 2366450"/>
              <a:gd name="connsiteX18" fmla="*/ 4905580 w 6632343"/>
              <a:gd name="connsiteY18" fmla="*/ 2146680 h 2366450"/>
              <a:gd name="connsiteX19" fmla="*/ 4230571 w 6632343"/>
              <a:gd name="connsiteY19" fmla="*/ 2244792 h 2366450"/>
              <a:gd name="connsiteX20" fmla="*/ 3692921 w 6632343"/>
              <a:gd name="connsiteY20" fmla="*/ 2303659 h 2366450"/>
              <a:gd name="connsiteX21" fmla="*/ 3053232 w 6632343"/>
              <a:gd name="connsiteY21" fmla="*/ 2366450 h 2366450"/>
              <a:gd name="connsiteX22" fmla="*/ 2570524 w 6632343"/>
              <a:gd name="connsiteY22" fmla="*/ 2307583 h 2366450"/>
              <a:gd name="connsiteX23" fmla="*/ 2382149 w 6632343"/>
              <a:gd name="connsiteY23" fmla="*/ 2048568 h 2366450"/>
              <a:gd name="connsiteX24" fmla="*/ 2021099 w 6632343"/>
              <a:gd name="connsiteY24" fmla="*/ 1663971 h 2366450"/>
              <a:gd name="connsiteX25" fmla="*/ 1479523 w 6632343"/>
              <a:gd name="connsiteY25" fmla="*/ 1283298 h 2366450"/>
              <a:gd name="connsiteX26" fmla="*/ 0 w 6632343"/>
              <a:gd name="connsiteY26" fmla="*/ 749571 h 2366450"/>
              <a:gd name="connsiteX27" fmla="*/ 31396 w 6632343"/>
              <a:gd name="connsiteY27" fmla="*/ 647535 h 2366450"/>
              <a:gd name="connsiteX28" fmla="*/ 223694 w 6632343"/>
              <a:gd name="connsiteY28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3371114 w 6632343"/>
              <a:gd name="connsiteY3" fmla="*/ 533725 h 2366450"/>
              <a:gd name="connsiteX4" fmla="*/ 3755711 w 6632343"/>
              <a:gd name="connsiteY4" fmla="*/ 408143 h 2366450"/>
              <a:gd name="connsiteX5" fmla="*/ 4520982 w 6632343"/>
              <a:gd name="connsiteY5" fmla="*/ 78488 h 2366450"/>
              <a:gd name="connsiteX6" fmla="*/ 4960522 w 6632343"/>
              <a:gd name="connsiteY6" fmla="*/ 15696 h 2366450"/>
              <a:gd name="connsiteX7" fmla="*/ 5380441 w 6632343"/>
              <a:gd name="connsiteY7" fmla="*/ 0 h 2366450"/>
              <a:gd name="connsiteX8" fmla="*/ 5867073 w 6632343"/>
              <a:gd name="connsiteY8" fmla="*/ 39244 h 2366450"/>
              <a:gd name="connsiteX9" fmla="*/ 6334084 w 6632343"/>
              <a:gd name="connsiteY9" fmla="*/ 113808 h 2366450"/>
              <a:gd name="connsiteX10" fmla="*/ 6632343 w 6632343"/>
              <a:gd name="connsiteY10" fmla="*/ 392444 h 2366450"/>
              <a:gd name="connsiteX11" fmla="*/ 6628418 w 6632343"/>
              <a:gd name="connsiteY11" fmla="*/ 678931 h 2366450"/>
              <a:gd name="connsiteX12" fmla="*/ 6577401 w 6632343"/>
              <a:gd name="connsiteY12" fmla="*/ 847682 h 2366450"/>
              <a:gd name="connsiteX13" fmla="*/ 6267369 w 6632343"/>
              <a:gd name="connsiteY13" fmla="*/ 890852 h 2366450"/>
              <a:gd name="connsiteX14" fmla="*/ 5996580 w 6632343"/>
              <a:gd name="connsiteY14" fmla="*/ 1043906 h 2366450"/>
              <a:gd name="connsiteX15" fmla="*/ 5710094 w 6632343"/>
              <a:gd name="connsiteY15" fmla="*/ 1279374 h 2366450"/>
              <a:gd name="connsiteX16" fmla="*/ 5576662 w 6632343"/>
              <a:gd name="connsiteY16" fmla="*/ 1616877 h 2366450"/>
              <a:gd name="connsiteX17" fmla="*/ 5262705 w 6632343"/>
              <a:gd name="connsiteY17" fmla="*/ 1977928 h 2366450"/>
              <a:gd name="connsiteX18" fmla="*/ 4905580 w 6632343"/>
              <a:gd name="connsiteY18" fmla="*/ 2146680 h 2366450"/>
              <a:gd name="connsiteX19" fmla="*/ 4230571 w 6632343"/>
              <a:gd name="connsiteY19" fmla="*/ 2244792 h 2366450"/>
              <a:gd name="connsiteX20" fmla="*/ 3692921 w 6632343"/>
              <a:gd name="connsiteY20" fmla="*/ 2303659 h 2366450"/>
              <a:gd name="connsiteX21" fmla="*/ 3053232 w 6632343"/>
              <a:gd name="connsiteY21" fmla="*/ 2366450 h 2366450"/>
              <a:gd name="connsiteX22" fmla="*/ 2570524 w 6632343"/>
              <a:gd name="connsiteY22" fmla="*/ 2307583 h 2366450"/>
              <a:gd name="connsiteX23" fmla="*/ 2382149 w 6632343"/>
              <a:gd name="connsiteY23" fmla="*/ 2048568 h 2366450"/>
              <a:gd name="connsiteX24" fmla="*/ 2021099 w 6632343"/>
              <a:gd name="connsiteY24" fmla="*/ 1663971 h 2366450"/>
              <a:gd name="connsiteX25" fmla="*/ 1479523 w 6632343"/>
              <a:gd name="connsiteY25" fmla="*/ 1283298 h 2366450"/>
              <a:gd name="connsiteX26" fmla="*/ 0 w 6632343"/>
              <a:gd name="connsiteY26" fmla="*/ 749571 h 2366450"/>
              <a:gd name="connsiteX27" fmla="*/ 31396 w 6632343"/>
              <a:gd name="connsiteY27" fmla="*/ 647535 h 2366450"/>
              <a:gd name="connsiteX28" fmla="*/ 223694 w 6632343"/>
              <a:gd name="connsiteY28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262705 w 6632343"/>
              <a:gd name="connsiteY18" fmla="*/ 1977928 h 2366450"/>
              <a:gd name="connsiteX19" fmla="*/ 4905580 w 6632343"/>
              <a:gd name="connsiteY19" fmla="*/ 2146680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021099 w 6632343"/>
              <a:gd name="connsiteY25" fmla="*/ 1663971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262705 w 6632343"/>
              <a:gd name="connsiteY18" fmla="*/ 1977928 h 2366450"/>
              <a:gd name="connsiteX19" fmla="*/ 4905580 w 6632343"/>
              <a:gd name="connsiteY19" fmla="*/ 2146680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186032 w 6632343"/>
              <a:gd name="connsiteY18" fmla="*/ 1892151 h 2366450"/>
              <a:gd name="connsiteX19" fmla="*/ 4905580 w 6632343"/>
              <a:gd name="connsiteY19" fmla="*/ 2146680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186032 w 6632343"/>
              <a:gd name="connsiteY18" fmla="*/ 1892151 h 2366450"/>
              <a:gd name="connsiteX19" fmla="*/ 4881619 w 6632343"/>
              <a:gd name="connsiteY19" fmla="*/ 2081086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5007944 w 6632343"/>
              <a:gd name="connsiteY7" fmla="*/ 88323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186032 w 6632343"/>
              <a:gd name="connsiteY18" fmla="*/ 1892151 h 2366450"/>
              <a:gd name="connsiteX19" fmla="*/ 4881619 w 6632343"/>
              <a:gd name="connsiteY19" fmla="*/ 2081086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55711 w 6632343"/>
              <a:gd name="connsiteY5" fmla="*/ 371829 h 2330136"/>
              <a:gd name="connsiteX6" fmla="*/ 4520982 w 6632343"/>
              <a:gd name="connsiteY6" fmla="*/ 42174 h 2330136"/>
              <a:gd name="connsiteX7" fmla="*/ 5007944 w 6632343"/>
              <a:gd name="connsiteY7" fmla="*/ 52009 h 2330136"/>
              <a:gd name="connsiteX8" fmla="*/ 5397686 w 6632343"/>
              <a:gd name="connsiteY8" fmla="*/ 0 h 2330136"/>
              <a:gd name="connsiteX9" fmla="*/ 5867073 w 6632343"/>
              <a:gd name="connsiteY9" fmla="*/ 2930 h 2330136"/>
              <a:gd name="connsiteX10" fmla="*/ 6334084 w 6632343"/>
              <a:gd name="connsiteY10" fmla="*/ 77494 h 2330136"/>
              <a:gd name="connsiteX11" fmla="*/ 6632343 w 6632343"/>
              <a:gd name="connsiteY11" fmla="*/ 356130 h 2330136"/>
              <a:gd name="connsiteX12" fmla="*/ 6628418 w 6632343"/>
              <a:gd name="connsiteY12" fmla="*/ 642617 h 2330136"/>
              <a:gd name="connsiteX13" fmla="*/ 6577401 w 6632343"/>
              <a:gd name="connsiteY13" fmla="*/ 811368 h 2330136"/>
              <a:gd name="connsiteX14" fmla="*/ 6267369 w 6632343"/>
              <a:gd name="connsiteY14" fmla="*/ 854538 h 2330136"/>
              <a:gd name="connsiteX15" fmla="*/ 5996580 w 6632343"/>
              <a:gd name="connsiteY15" fmla="*/ 1007592 h 2330136"/>
              <a:gd name="connsiteX16" fmla="*/ 5710094 w 6632343"/>
              <a:gd name="connsiteY16" fmla="*/ 1243060 h 2330136"/>
              <a:gd name="connsiteX17" fmla="*/ 5576662 w 6632343"/>
              <a:gd name="connsiteY17" fmla="*/ 1580563 h 2330136"/>
              <a:gd name="connsiteX18" fmla="*/ 5186032 w 6632343"/>
              <a:gd name="connsiteY18" fmla="*/ 1855837 h 2330136"/>
              <a:gd name="connsiteX19" fmla="*/ 4881619 w 6632343"/>
              <a:gd name="connsiteY19" fmla="*/ 2044772 h 2330136"/>
              <a:gd name="connsiteX20" fmla="*/ 4230571 w 6632343"/>
              <a:gd name="connsiteY20" fmla="*/ 2208478 h 2330136"/>
              <a:gd name="connsiteX21" fmla="*/ 3692921 w 6632343"/>
              <a:gd name="connsiteY21" fmla="*/ 2267345 h 2330136"/>
              <a:gd name="connsiteX22" fmla="*/ 3053232 w 6632343"/>
              <a:gd name="connsiteY22" fmla="*/ 2330136 h 2330136"/>
              <a:gd name="connsiteX23" fmla="*/ 2570524 w 6632343"/>
              <a:gd name="connsiteY23" fmla="*/ 2271269 h 2330136"/>
              <a:gd name="connsiteX24" fmla="*/ 2382149 w 6632343"/>
              <a:gd name="connsiteY24" fmla="*/ 2012254 h 2330136"/>
              <a:gd name="connsiteX25" fmla="*/ 2207994 w 6632343"/>
              <a:gd name="connsiteY25" fmla="*/ 1584456 h 2330136"/>
              <a:gd name="connsiteX26" fmla="*/ 1479523 w 6632343"/>
              <a:gd name="connsiteY26" fmla="*/ 1246984 h 2330136"/>
              <a:gd name="connsiteX27" fmla="*/ 0 w 6632343"/>
              <a:gd name="connsiteY27" fmla="*/ 713257 h 2330136"/>
              <a:gd name="connsiteX28" fmla="*/ 31396 w 6632343"/>
              <a:gd name="connsiteY28" fmla="*/ 611221 h 2330136"/>
              <a:gd name="connsiteX29" fmla="*/ 223694 w 6632343"/>
              <a:gd name="connsiteY29" fmla="*/ 556278 h 2330136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55711 w 6632343"/>
              <a:gd name="connsiteY5" fmla="*/ 371829 h 2330136"/>
              <a:gd name="connsiteX6" fmla="*/ 4568404 w 6632343"/>
              <a:gd name="connsiteY6" fmla="*/ 73949 h 2330136"/>
              <a:gd name="connsiteX7" fmla="*/ 5007944 w 6632343"/>
              <a:gd name="connsiteY7" fmla="*/ 52009 h 2330136"/>
              <a:gd name="connsiteX8" fmla="*/ 5397686 w 6632343"/>
              <a:gd name="connsiteY8" fmla="*/ 0 h 2330136"/>
              <a:gd name="connsiteX9" fmla="*/ 5867073 w 6632343"/>
              <a:gd name="connsiteY9" fmla="*/ 2930 h 2330136"/>
              <a:gd name="connsiteX10" fmla="*/ 6334084 w 6632343"/>
              <a:gd name="connsiteY10" fmla="*/ 77494 h 2330136"/>
              <a:gd name="connsiteX11" fmla="*/ 6632343 w 6632343"/>
              <a:gd name="connsiteY11" fmla="*/ 356130 h 2330136"/>
              <a:gd name="connsiteX12" fmla="*/ 6628418 w 6632343"/>
              <a:gd name="connsiteY12" fmla="*/ 642617 h 2330136"/>
              <a:gd name="connsiteX13" fmla="*/ 6577401 w 6632343"/>
              <a:gd name="connsiteY13" fmla="*/ 811368 h 2330136"/>
              <a:gd name="connsiteX14" fmla="*/ 6267369 w 6632343"/>
              <a:gd name="connsiteY14" fmla="*/ 854538 h 2330136"/>
              <a:gd name="connsiteX15" fmla="*/ 5996580 w 6632343"/>
              <a:gd name="connsiteY15" fmla="*/ 1007592 h 2330136"/>
              <a:gd name="connsiteX16" fmla="*/ 5710094 w 6632343"/>
              <a:gd name="connsiteY16" fmla="*/ 1243060 h 2330136"/>
              <a:gd name="connsiteX17" fmla="*/ 5576662 w 6632343"/>
              <a:gd name="connsiteY17" fmla="*/ 1580563 h 2330136"/>
              <a:gd name="connsiteX18" fmla="*/ 5186032 w 6632343"/>
              <a:gd name="connsiteY18" fmla="*/ 1855837 h 2330136"/>
              <a:gd name="connsiteX19" fmla="*/ 4881619 w 6632343"/>
              <a:gd name="connsiteY19" fmla="*/ 2044772 h 2330136"/>
              <a:gd name="connsiteX20" fmla="*/ 4230571 w 6632343"/>
              <a:gd name="connsiteY20" fmla="*/ 2208478 h 2330136"/>
              <a:gd name="connsiteX21" fmla="*/ 3692921 w 6632343"/>
              <a:gd name="connsiteY21" fmla="*/ 2267345 h 2330136"/>
              <a:gd name="connsiteX22" fmla="*/ 3053232 w 6632343"/>
              <a:gd name="connsiteY22" fmla="*/ 2330136 h 2330136"/>
              <a:gd name="connsiteX23" fmla="*/ 2570524 w 6632343"/>
              <a:gd name="connsiteY23" fmla="*/ 2271269 h 2330136"/>
              <a:gd name="connsiteX24" fmla="*/ 2382149 w 6632343"/>
              <a:gd name="connsiteY24" fmla="*/ 2012254 h 2330136"/>
              <a:gd name="connsiteX25" fmla="*/ 2207994 w 6632343"/>
              <a:gd name="connsiteY25" fmla="*/ 1584456 h 2330136"/>
              <a:gd name="connsiteX26" fmla="*/ 1479523 w 6632343"/>
              <a:gd name="connsiteY26" fmla="*/ 1246984 h 2330136"/>
              <a:gd name="connsiteX27" fmla="*/ 0 w 6632343"/>
              <a:gd name="connsiteY27" fmla="*/ 713257 h 2330136"/>
              <a:gd name="connsiteX28" fmla="*/ 31396 w 6632343"/>
              <a:gd name="connsiteY28" fmla="*/ 611221 h 2330136"/>
              <a:gd name="connsiteX29" fmla="*/ 223694 w 6632343"/>
              <a:gd name="connsiteY29" fmla="*/ 556278 h 2330136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55711 w 6632343"/>
              <a:gd name="connsiteY5" fmla="*/ 371829 h 2330136"/>
              <a:gd name="connsiteX6" fmla="*/ 4060362 w 6632343"/>
              <a:gd name="connsiteY6" fmla="*/ 339526 h 2330136"/>
              <a:gd name="connsiteX7" fmla="*/ 4568404 w 6632343"/>
              <a:gd name="connsiteY7" fmla="*/ 73949 h 2330136"/>
              <a:gd name="connsiteX8" fmla="*/ 5007944 w 6632343"/>
              <a:gd name="connsiteY8" fmla="*/ 52009 h 2330136"/>
              <a:gd name="connsiteX9" fmla="*/ 5397686 w 6632343"/>
              <a:gd name="connsiteY9" fmla="*/ 0 h 2330136"/>
              <a:gd name="connsiteX10" fmla="*/ 5867073 w 6632343"/>
              <a:gd name="connsiteY10" fmla="*/ 2930 h 2330136"/>
              <a:gd name="connsiteX11" fmla="*/ 6334084 w 6632343"/>
              <a:gd name="connsiteY11" fmla="*/ 77494 h 2330136"/>
              <a:gd name="connsiteX12" fmla="*/ 6632343 w 6632343"/>
              <a:gd name="connsiteY12" fmla="*/ 356130 h 2330136"/>
              <a:gd name="connsiteX13" fmla="*/ 6628418 w 6632343"/>
              <a:gd name="connsiteY13" fmla="*/ 642617 h 2330136"/>
              <a:gd name="connsiteX14" fmla="*/ 6577401 w 6632343"/>
              <a:gd name="connsiteY14" fmla="*/ 811368 h 2330136"/>
              <a:gd name="connsiteX15" fmla="*/ 6267369 w 6632343"/>
              <a:gd name="connsiteY15" fmla="*/ 854538 h 2330136"/>
              <a:gd name="connsiteX16" fmla="*/ 5996580 w 6632343"/>
              <a:gd name="connsiteY16" fmla="*/ 1007592 h 2330136"/>
              <a:gd name="connsiteX17" fmla="*/ 5710094 w 6632343"/>
              <a:gd name="connsiteY17" fmla="*/ 1243060 h 2330136"/>
              <a:gd name="connsiteX18" fmla="*/ 5576662 w 6632343"/>
              <a:gd name="connsiteY18" fmla="*/ 1580563 h 2330136"/>
              <a:gd name="connsiteX19" fmla="*/ 5186032 w 6632343"/>
              <a:gd name="connsiteY19" fmla="*/ 1855837 h 2330136"/>
              <a:gd name="connsiteX20" fmla="*/ 4881619 w 6632343"/>
              <a:gd name="connsiteY20" fmla="*/ 2044772 h 2330136"/>
              <a:gd name="connsiteX21" fmla="*/ 4230571 w 6632343"/>
              <a:gd name="connsiteY21" fmla="*/ 2208478 h 2330136"/>
              <a:gd name="connsiteX22" fmla="*/ 3692921 w 6632343"/>
              <a:gd name="connsiteY22" fmla="*/ 2267345 h 2330136"/>
              <a:gd name="connsiteX23" fmla="*/ 3053232 w 6632343"/>
              <a:gd name="connsiteY23" fmla="*/ 2330136 h 2330136"/>
              <a:gd name="connsiteX24" fmla="*/ 2570524 w 6632343"/>
              <a:gd name="connsiteY24" fmla="*/ 2271269 h 2330136"/>
              <a:gd name="connsiteX25" fmla="*/ 2382149 w 6632343"/>
              <a:gd name="connsiteY25" fmla="*/ 2012254 h 2330136"/>
              <a:gd name="connsiteX26" fmla="*/ 2207994 w 6632343"/>
              <a:gd name="connsiteY26" fmla="*/ 1584456 h 2330136"/>
              <a:gd name="connsiteX27" fmla="*/ 1479523 w 6632343"/>
              <a:gd name="connsiteY27" fmla="*/ 1246984 h 2330136"/>
              <a:gd name="connsiteX28" fmla="*/ 0 w 6632343"/>
              <a:gd name="connsiteY28" fmla="*/ 713257 h 2330136"/>
              <a:gd name="connsiteX29" fmla="*/ 31396 w 6632343"/>
              <a:gd name="connsiteY29" fmla="*/ 611221 h 2330136"/>
              <a:gd name="connsiteX30" fmla="*/ 223694 w 6632343"/>
              <a:gd name="connsiteY30" fmla="*/ 556278 h 2330136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47088 w 6632343"/>
              <a:gd name="connsiteY5" fmla="*/ 376370 h 2330136"/>
              <a:gd name="connsiteX6" fmla="*/ 4060362 w 6632343"/>
              <a:gd name="connsiteY6" fmla="*/ 339526 h 2330136"/>
              <a:gd name="connsiteX7" fmla="*/ 4568404 w 6632343"/>
              <a:gd name="connsiteY7" fmla="*/ 73949 h 2330136"/>
              <a:gd name="connsiteX8" fmla="*/ 5007944 w 6632343"/>
              <a:gd name="connsiteY8" fmla="*/ 52009 h 2330136"/>
              <a:gd name="connsiteX9" fmla="*/ 5397686 w 6632343"/>
              <a:gd name="connsiteY9" fmla="*/ 0 h 2330136"/>
              <a:gd name="connsiteX10" fmla="*/ 5867073 w 6632343"/>
              <a:gd name="connsiteY10" fmla="*/ 2930 h 2330136"/>
              <a:gd name="connsiteX11" fmla="*/ 6334084 w 6632343"/>
              <a:gd name="connsiteY11" fmla="*/ 77494 h 2330136"/>
              <a:gd name="connsiteX12" fmla="*/ 6632343 w 6632343"/>
              <a:gd name="connsiteY12" fmla="*/ 356130 h 2330136"/>
              <a:gd name="connsiteX13" fmla="*/ 6628418 w 6632343"/>
              <a:gd name="connsiteY13" fmla="*/ 642617 h 2330136"/>
              <a:gd name="connsiteX14" fmla="*/ 6577401 w 6632343"/>
              <a:gd name="connsiteY14" fmla="*/ 811368 h 2330136"/>
              <a:gd name="connsiteX15" fmla="*/ 6267369 w 6632343"/>
              <a:gd name="connsiteY15" fmla="*/ 854538 h 2330136"/>
              <a:gd name="connsiteX16" fmla="*/ 5996580 w 6632343"/>
              <a:gd name="connsiteY16" fmla="*/ 1007592 h 2330136"/>
              <a:gd name="connsiteX17" fmla="*/ 5710094 w 6632343"/>
              <a:gd name="connsiteY17" fmla="*/ 1243060 h 2330136"/>
              <a:gd name="connsiteX18" fmla="*/ 5576662 w 6632343"/>
              <a:gd name="connsiteY18" fmla="*/ 1580563 h 2330136"/>
              <a:gd name="connsiteX19" fmla="*/ 5186032 w 6632343"/>
              <a:gd name="connsiteY19" fmla="*/ 1855837 h 2330136"/>
              <a:gd name="connsiteX20" fmla="*/ 4881619 w 6632343"/>
              <a:gd name="connsiteY20" fmla="*/ 2044772 h 2330136"/>
              <a:gd name="connsiteX21" fmla="*/ 4230571 w 6632343"/>
              <a:gd name="connsiteY21" fmla="*/ 2208478 h 2330136"/>
              <a:gd name="connsiteX22" fmla="*/ 3692921 w 6632343"/>
              <a:gd name="connsiteY22" fmla="*/ 2267345 h 2330136"/>
              <a:gd name="connsiteX23" fmla="*/ 3053232 w 6632343"/>
              <a:gd name="connsiteY23" fmla="*/ 2330136 h 2330136"/>
              <a:gd name="connsiteX24" fmla="*/ 2570524 w 6632343"/>
              <a:gd name="connsiteY24" fmla="*/ 2271269 h 2330136"/>
              <a:gd name="connsiteX25" fmla="*/ 2382149 w 6632343"/>
              <a:gd name="connsiteY25" fmla="*/ 2012254 h 2330136"/>
              <a:gd name="connsiteX26" fmla="*/ 2207994 w 6632343"/>
              <a:gd name="connsiteY26" fmla="*/ 1584456 h 2330136"/>
              <a:gd name="connsiteX27" fmla="*/ 1479523 w 6632343"/>
              <a:gd name="connsiteY27" fmla="*/ 1246984 h 2330136"/>
              <a:gd name="connsiteX28" fmla="*/ 0 w 6632343"/>
              <a:gd name="connsiteY28" fmla="*/ 713257 h 2330136"/>
              <a:gd name="connsiteX29" fmla="*/ 31396 w 6632343"/>
              <a:gd name="connsiteY29" fmla="*/ 611221 h 2330136"/>
              <a:gd name="connsiteX30" fmla="*/ 223694 w 6632343"/>
              <a:gd name="connsiteY30" fmla="*/ 556278 h 2330136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568404 w 6632343"/>
              <a:gd name="connsiteY7" fmla="*/ 189038 h 2445225"/>
              <a:gd name="connsiteX8" fmla="*/ 5007944 w 6632343"/>
              <a:gd name="connsiteY8" fmla="*/ 167098 h 2445225"/>
              <a:gd name="connsiteX9" fmla="*/ 5397686 w 6632343"/>
              <a:gd name="connsiteY9" fmla="*/ 115089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568404 w 6632343"/>
              <a:gd name="connsiteY7" fmla="*/ 189038 h 2445225"/>
              <a:gd name="connsiteX8" fmla="*/ 5007944 w 6632343"/>
              <a:gd name="connsiteY8" fmla="*/ 167098 h 2445225"/>
              <a:gd name="connsiteX9" fmla="*/ 5436485 w 6632343"/>
              <a:gd name="connsiteY9" fmla="*/ 106011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646003 w 6632343"/>
              <a:gd name="connsiteY7" fmla="*/ 148186 h 2445225"/>
              <a:gd name="connsiteX8" fmla="*/ 5007944 w 6632343"/>
              <a:gd name="connsiteY8" fmla="*/ 167098 h 2445225"/>
              <a:gd name="connsiteX9" fmla="*/ 5436485 w 6632343"/>
              <a:gd name="connsiteY9" fmla="*/ 106011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646003 w 6632343"/>
              <a:gd name="connsiteY7" fmla="*/ 148186 h 2445225"/>
              <a:gd name="connsiteX8" fmla="*/ 5033811 w 6632343"/>
              <a:gd name="connsiteY8" fmla="*/ 130784 h 2445225"/>
              <a:gd name="connsiteX9" fmla="*/ 5436485 w 6632343"/>
              <a:gd name="connsiteY9" fmla="*/ 106011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3657 h 2448155"/>
              <a:gd name="connsiteX1" fmla="*/ 949720 w 6632343"/>
              <a:gd name="connsiteY1" fmla="*/ 611506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76662 w 6632343"/>
              <a:gd name="connsiteY18" fmla="*/ 169858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549425 w 6632343"/>
              <a:gd name="connsiteY0" fmla="*/ 603657 h 2448155"/>
              <a:gd name="connsiteX1" fmla="*/ 949720 w 6632343"/>
              <a:gd name="connsiteY1" fmla="*/ 611506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33551 w 6632343"/>
              <a:gd name="connsiteY18" fmla="*/ 169404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656787 w 6632343"/>
              <a:gd name="connsiteY0" fmla="*/ 558439 h 2448155"/>
              <a:gd name="connsiteX1" fmla="*/ 949720 w 6632343"/>
              <a:gd name="connsiteY1" fmla="*/ 611506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33551 w 6632343"/>
              <a:gd name="connsiteY18" fmla="*/ 169404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656787 w 6632343"/>
              <a:gd name="connsiteY0" fmla="*/ 558439 h 2448155"/>
              <a:gd name="connsiteX1" fmla="*/ 965824 w 6632343"/>
              <a:gd name="connsiteY1" fmla="*/ 549331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33551 w 6632343"/>
              <a:gd name="connsiteY18" fmla="*/ 169404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656787 w 6632343"/>
              <a:gd name="connsiteY0" fmla="*/ 558439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223694 w 6632343"/>
              <a:gd name="connsiteY31" fmla="*/ 674297 h 2448155"/>
              <a:gd name="connsiteX0" fmla="*/ 705101 w 6632343"/>
              <a:gd name="connsiteY0" fmla="*/ 338004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223694 w 6632343"/>
              <a:gd name="connsiteY31" fmla="*/ 674297 h 2448155"/>
              <a:gd name="connsiteX0" fmla="*/ 699732 w 6632343"/>
              <a:gd name="connsiteY0" fmla="*/ 524526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223694 w 6632343"/>
              <a:gd name="connsiteY31" fmla="*/ 674297 h 2448155"/>
              <a:gd name="connsiteX0" fmla="*/ 699732 w 6632343"/>
              <a:gd name="connsiteY0" fmla="*/ 524526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545782 w 6632343"/>
              <a:gd name="connsiteY31" fmla="*/ 561254 h 2448155"/>
              <a:gd name="connsiteX0" fmla="*/ 699732 w 6632343"/>
              <a:gd name="connsiteY0" fmla="*/ 524526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133390 w 6632343"/>
              <a:gd name="connsiteY30" fmla="*/ 661413 h 2448155"/>
              <a:gd name="connsiteX31" fmla="*/ 545782 w 6632343"/>
              <a:gd name="connsiteY31" fmla="*/ 561254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491114 w 6573294"/>
              <a:gd name="connsiteY3" fmla="*/ 662524 h 2448155"/>
              <a:gd name="connsiteX4" fmla="*/ 2766566 w 6573294"/>
              <a:gd name="connsiteY4" fmla="*/ 686071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491114 w 6573294"/>
              <a:gd name="connsiteY3" fmla="*/ 662524 h 2448155"/>
              <a:gd name="connsiteX4" fmla="*/ 2766566 w 6573294"/>
              <a:gd name="connsiteY4" fmla="*/ 686071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491114 w 6573294"/>
              <a:gd name="connsiteY3" fmla="*/ 662524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630086 w 6573294"/>
              <a:gd name="connsiteY3" fmla="*/ 632251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115400 w 6573294"/>
              <a:gd name="connsiteY27" fmla="*/ 1747886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68981 w 6573294"/>
              <a:gd name="connsiteY25" fmla="*/ 2364060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573294" h="2448155">
                <a:moveTo>
                  <a:pt x="640683" y="524526"/>
                </a:moveTo>
                <a:lnTo>
                  <a:pt x="940320" y="508965"/>
                </a:lnTo>
                <a:cubicBezTo>
                  <a:pt x="1040188" y="527152"/>
                  <a:pt x="1052439" y="579857"/>
                  <a:pt x="1152307" y="598044"/>
                </a:cubicBezTo>
                <a:lnTo>
                  <a:pt x="1630086" y="632251"/>
                </a:lnTo>
                <a:lnTo>
                  <a:pt x="2641969" y="605340"/>
                </a:lnTo>
                <a:lnTo>
                  <a:pt x="3312065" y="615430"/>
                </a:lnTo>
                <a:lnTo>
                  <a:pt x="3688039" y="494389"/>
                </a:lnTo>
                <a:cubicBezTo>
                  <a:pt x="3772345" y="459412"/>
                  <a:pt x="3917007" y="492522"/>
                  <a:pt x="4001313" y="457545"/>
                </a:cubicBezTo>
                <a:lnTo>
                  <a:pt x="4586954" y="151116"/>
                </a:lnTo>
                <a:lnTo>
                  <a:pt x="4974762" y="133714"/>
                </a:lnTo>
                <a:cubicBezTo>
                  <a:pt x="5106886" y="107551"/>
                  <a:pt x="5396199" y="26163"/>
                  <a:pt x="5528323" y="0"/>
                </a:cubicBezTo>
                <a:lnTo>
                  <a:pt x="5786468" y="2930"/>
                </a:lnTo>
                <a:lnTo>
                  <a:pt x="6275035" y="195513"/>
                </a:lnTo>
                <a:lnTo>
                  <a:pt x="6573294" y="474149"/>
                </a:lnTo>
                <a:cubicBezTo>
                  <a:pt x="6571986" y="569645"/>
                  <a:pt x="6570677" y="665140"/>
                  <a:pt x="6569369" y="760636"/>
                </a:cubicBezTo>
                <a:lnTo>
                  <a:pt x="6518352" y="929387"/>
                </a:lnTo>
                <a:cubicBezTo>
                  <a:pt x="6435939" y="956858"/>
                  <a:pt x="6290733" y="945086"/>
                  <a:pt x="6208320" y="972557"/>
                </a:cubicBezTo>
                <a:lnTo>
                  <a:pt x="5937531" y="1125611"/>
                </a:lnTo>
                <a:lnTo>
                  <a:pt x="5651045" y="1361079"/>
                </a:lnTo>
                <a:lnTo>
                  <a:pt x="5474502" y="1694042"/>
                </a:lnTo>
                <a:cubicBezTo>
                  <a:pt x="5369850" y="1814392"/>
                  <a:pt x="5231635" y="1853506"/>
                  <a:pt x="5126983" y="1973856"/>
                </a:cubicBezTo>
                <a:cubicBezTo>
                  <a:pt x="5067525" y="2016327"/>
                  <a:pt x="4850257" y="2135104"/>
                  <a:pt x="4822570" y="2162791"/>
                </a:cubicBezTo>
                <a:lnTo>
                  <a:pt x="4171522" y="2326497"/>
                </a:lnTo>
                <a:lnTo>
                  <a:pt x="3633872" y="2385364"/>
                </a:lnTo>
                <a:lnTo>
                  <a:pt x="2994183" y="2448155"/>
                </a:lnTo>
                <a:cubicBezTo>
                  <a:pt x="2833280" y="2428533"/>
                  <a:pt x="2715508" y="2444230"/>
                  <a:pt x="2568981" y="2364060"/>
                </a:cubicBezTo>
                <a:cubicBezTo>
                  <a:pt x="2512580" y="2282768"/>
                  <a:pt x="2446592" y="2206519"/>
                  <a:pt x="2414151" y="2115135"/>
                </a:cubicBezTo>
                <a:cubicBezTo>
                  <a:pt x="2287412" y="1969172"/>
                  <a:pt x="2175048" y="1823208"/>
                  <a:pt x="2033933" y="1677245"/>
                </a:cubicBezTo>
                <a:lnTo>
                  <a:pt x="1420474" y="1365003"/>
                </a:lnTo>
                <a:lnTo>
                  <a:pt x="0" y="774754"/>
                </a:lnTo>
                <a:lnTo>
                  <a:pt x="74341" y="661413"/>
                </a:lnTo>
                <a:lnTo>
                  <a:pt x="486733" y="561254"/>
                </a:lnTo>
                <a:lnTo>
                  <a:pt x="640683" y="524526"/>
                </a:lnTo>
                <a:close/>
              </a:path>
            </a:pathLst>
          </a:custGeom>
          <a:noFill/>
          <a:ln>
            <a:solidFill>
              <a:srgbClr val="FFFF00">
                <a:alpha val="50196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21C2E1-F826-A970-1FE4-EC892325A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378" y="285439"/>
            <a:ext cx="4227687" cy="1303809"/>
          </a:xfrm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信義區松友生活社區</a:t>
            </a:r>
            <a:br>
              <a:rPr lang="en-US" altLang="zh-TW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</a:br>
            <a:r>
              <a:rPr lang="zh-TW" altLang="en-US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再生計畫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F7AEFA8D-0421-B7F4-B265-BA68DC9CC628}"/>
              </a:ext>
            </a:extLst>
          </p:cNvPr>
          <p:cNvSpPr/>
          <p:nvPr/>
        </p:nvSpPr>
        <p:spPr>
          <a:xfrm>
            <a:off x="2276190" y="2947273"/>
            <a:ext cx="3011262" cy="706502"/>
          </a:xfrm>
          <a:custGeom>
            <a:avLst/>
            <a:gdLst>
              <a:gd name="connsiteX0" fmla="*/ 62791 w 2959045"/>
              <a:gd name="connsiteY0" fmla="*/ 74565 h 726026"/>
              <a:gd name="connsiteX1" fmla="*/ 0 w 2959045"/>
              <a:gd name="connsiteY1" fmla="*/ 160903 h 726026"/>
              <a:gd name="connsiteX2" fmla="*/ 1397109 w 2959045"/>
              <a:gd name="connsiteY2" fmla="*/ 726026 h 726026"/>
              <a:gd name="connsiteX3" fmla="*/ 2959045 w 2959045"/>
              <a:gd name="connsiteY3" fmla="*/ 623990 h 726026"/>
              <a:gd name="connsiteX4" fmla="*/ 2786369 w 2959045"/>
              <a:gd name="connsiteY4" fmla="*/ 388522 h 726026"/>
              <a:gd name="connsiteX5" fmla="*/ 2287962 w 2959045"/>
              <a:gd name="connsiteY5" fmla="*/ 400295 h 726026"/>
              <a:gd name="connsiteX6" fmla="*/ 788817 w 2959045"/>
              <a:gd name="connsiteY6" fmla="*/ 239392 h 726026"/>
              <a:gd name="connsiteX7" fmla="*/ 655385 w 2959045"/>
              <a:gd name="connsiteY7" fmla="*/ 160903 h 726026"/>
              <a:gd name="connsiteX8" fmla="*/ 412069 w 2959045"/>
              <a:gd name="connsiteY8" fmla="*/ 0 h 726026"/>
              <a:gd name="connsiteX0" fmla="*/ 62791 w 2959045"/>
              <a:gd name="connsiteY0" fmla="*/ 74565 h 726026"/>
              <a:gd name="connsiteX1" fmla="*/ 0 w 2959045"/>
              <a:gd name="connsiteY1" fmla="*/ 160903 h 726026"/>
              <a:gd name="connsiteX2" fmla="*/ 1397109 w 2959045"/>
              <a:gd name="connsiteY2" fmla="*/ 726026 h 726026"/>
              <a:gd name="connsiteX3" fmla="*/ 2959045 w 2959045"/>
              <a:gd name="connsiteY3" fmla="*/ 623990 h 726026"/>
              <a:gd name="connsiteX4" fmla="*/ 2786369 w 2959045"/>
              <a:gd name="connsiteY4" fmla="*/ 388522 h 726026"/>
              <a:gd name="connsiteX5" fmla="*/ 2287962 w 2959045"/>
              <a:gd name="connsiteY5" fmla="*/ 400295 h 726026"/>
              <a:gd name="connsiteX6" fmla="*/ 788817 w 2959045"/>
              <a:gd name="connsiteY6" fmla="*/ 239392 h 726026"/>
              <a:gd name="connsiteX7" fmla="*/ 655385 w 2959045"/>
              <a:gd name="connsiteY7" fmla="*/ 160903 h 726026"/>
              <a:gd name="connsiteX8" fmla="*/ 412069 w 2959045"/>
              <a:gd name="connsiteY8" fmla="*/ 0 h 726026"/>
              <a:gd name="connsiteX9" fmla="*/ 62791 w 2959045"/>
              <a:gd name="connsiteY9" fmla="*/ 74565 h 726026"/>
              <a:gd name="connsiteX0" fmla="*/ 62791 w 2959045"/>
              <a:gd name="connsiteY0" fmla="*/ 74565 h 726026"/>
              <a:gd name="connsiteX1" fmla="*/ 0 w 2959045"/>
              <a:gd name="connsiteY1" fmla="*/ 160903 h 726026"/>
              <a:gd name="connsiteX2" fmla="*/ 1397109 w 2959045"/>
              <a:gd name="connsiteY2" fmla="*/ 726026 h 726026"/>
              <a:gd name="connsiteX3" fmla="*/ 2959045 w 2959045"/>
              <a:gd name="connsiteY3" fmla="*/ 623990 h 726026"/>
              <a:gd name="connsiteX4" fmla="*/ 2786369 w 2959045"/>
              <a:gd name="connsiteY4" fmla="*/ 388522 h 726026"/>
              <a:gd name="connsiteX5" fmla="*/ 2287962 w 2959045"/>
              <a:gd name="connsiteY5" fmla="*/ 400295 h 726026"/>
              <a:gd name="connsiteX6" fmla="*/ 788817 w 2959045"/>
              <a:gd name="connsiteY6" fmla="*/ 239392 h 726026"/>
              <a:gd name="connsiteX7" fmla="*/ 655385 w 2959045"/>
              <a:gd name="connsiteY7" fmla="*/ 160903 h 726026"/>
              <a:gd name="connsiteX8" fmla="*/ 412069 w 2959045"/>
              <a:gd name="connsiteY8" fmla="*/ 0 h 726026"/>
              <a:gd name="connsiteX9" fmla="*/ 62791 w 2959045"/>
              <a:gd name="connsiteY9" fmla="*/ 74565 h 726026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163726 w 2959045"/>
              <a:gd name="connsiteY2" fmla="*/ 615073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037470 w 2959045"/>
              <a:gd name="connsiteY2" fmla="*/ 511772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037470 w 2959045"/>
              <a:gd name="connsiteY2" fmla="*/ 572987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152248 w 2959045"/>
              <a:gd name="connsiteY2" fmla="*/ 622724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91198"/>
              <a:gd name="connsiteX1" fmla="*/ 0 w 2959045"/>
              <a:gd name="connsiteY1" fmla="*/ 160903 h 691198"/>
              <a:gd name="connsiteX2" fmla="*/ 1152248 w 2959045"/>
              <a:gd name="connsiteY2" fmla="*/ 622724 h 691198"/>
              <a:gd name="connsiteX3" fmla="*/ 2816139 w 2959045"/>
              <a:gd name="connsiteY3" fmla="*/ 691198 h 691198"/>
              <a:gd name="connsiteX4" fmla="*/ 2959045 w 2959045"/>
              <a:gd name="connsiteY4" fmla="*/ 623990 h 691198"/>
              <a:gd name="connsiteX5" fmla="*/ 2786369 w 2959045"/>
              <a:gd name="connsiteY5" fmla="*/ 388522 h 691198"/>
              <a:gd name="connsiteX6" fmla="*/ 2287962 w 2959045"/>
              <a:gd name="connsiteY6" fmla="*/ 400295 h 691198"/>
              <a:gd name="connsiteX7" fmla="*/ 788817 w 2959045"/>
              <a:gd name="connsiteY7" fmla="*/ 239392 h 691198"/>
              <a:gd name="connsiteX8" fmla="*/ 655385 w 2959045"/>
              <a:gd name="connsiteY8" fmla="*/ 160903 h 691198"/>
              <a:gd name="connsiteX9" fmla="*/ 412069 w 2959045"/>
              <a:gd name="connsiteY9" fmla="*/ 0 h 691198"/>
              <a:gd name="connsiteX10" fmla="*/ 62791 w 2959045"/>
              <a:gd name="connsiteY10" fmla="*/ 74565 h 691198"/>
              <a:gd name="connsiteX0" fmla="*/ 62791 w 2959045"/>
              <a:gd name="connsiteY0" fmla="*/ 74565 h 691198"/>
              <a:gd name="connsiteX1" fmla="*/ 0 w 2959045"/>
              <a:gd name="connsiteY1" fmla="*/ 160903 h 691198"/>
              <a:gd name="connsiteX2" fmla="*/ 1152248 w 2959045"/>
              <a:gd name="connsiteY2" fmla="*/ 622724 h 691198"/>
              <a:gd name="connsiteX3" fmla="*/ 2816139 w 2959045"/>
              <a:gd name="connsiteY3" fmla="*/ 691198 h 691198"/>
              <a:gd name="connsiteX4" fmla="*/ 2823791 w 2959045"/>
              <a:gd name="connsiteY4" fmla="*/ 645287 h 691198"/>
              <a:gd name="connsiteX5" fmla="*/ 2959045 w 2959045"/>
              <a:gd name="connsiteY5" fmla="*/ 623990 h 691198"/>
              <a:gd name="connsiteX6" fmla="*/ 2786369 w 2959045"/>
              <a:gd name="connsiteY6" fmla="*/ 388522 h 691198"/>
              <a:gd name="connsiteX7" fmla="*/ 2287962 w 2959045"/>
              <a:gd name="connsiteY7" fmla="*/ 400295 h 691198"/>
              <a:gd name="connsiteX8" fmla="*/ 788817 w 2959045"/>
              <a:gd name="connsiteY8" fmla="*/ 239392 h 691198"/>
              <a:gd name="connsiteX9" fmla="*/ 655385 w 2959045"/>
              <a:gd name="connsiteY9" fmla="*/ 160903 h 691198"/>
              <a:gd name="connsiteX10" fmla="*/ 412069 w 2959045"/>
              <a:gd name="connsiteY10" fmla="*/ 0 h 691198"/>
              <a:gd name="connsiteX11" fmla="*/ 62791 w 2959045"/>
              <a:gd name="connsiteY11" fmla="*/ 74565 h 691198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816139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655385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682231 w 2959045"/>
              <a:gd name="connsiteY3" fmla="*/ 645287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655385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655385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747208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00820 w 2959045"/>
              <a:gd name="connsiteY8" fmla="*/ 239392 h 699243"/>
              <a:gd name="connsiteX9" fmla="*/ 747208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00820 w 2959045"/>
              <a:gd name="connsiteY8" fmla="*/ 239392 h 699243"/>
              <a:gd name="connsiteX9" fmla="*/ 747208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00820 w 2959045"/>
              <a:gd name="connsiteY8" fmla="*/ 239392 h 699243"/>
              <a:gd name="connsiteX9" fmla="*/ 976764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624302 w 2959045"/>
              <a:gd name="connsiteY8" fmla="*/ 166699 h 699243"/>
              <a:gd name="connsiteX9" fmla="*/ 976764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670213 w 2959045"/>
              <a:gd name="connsiteY8" fmla="*/ 216437 h 699243"/>
              <a:gd name="connsiteX9" fmla="*/ 976764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670213 w 2959045"/>
              <a:gd name="connsiteY8" fmla="*/ 216437 h 699243"/>
              <a:gd name="connsiteX9" fmla="*/ 716600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959045 w 2959045"/>
              <a:gd name="connsiteY4" fmla="*/ 623990 h 699243"/>
              <a:gd name="connsiteX5" fmla="*/ 2786369 w 2959045"/>
              <a:gd name="connsiteY5" fmla="*/ 388522 h 699243"/>
              <a:gd name="connsiteX6" fmla="*/ 2287962 w 2959045"/>
              <a:gd name="connsiteY6" fmla="*/ 400295 h 699243"/>
              <a:gd name="connsiteX7" fmla="*/ 670213 w 2959045"/>
              <a:gd name="connsiteY7" fmla="*/ 216437 h 699243"/>
              <a:gd name="connsiteX8" fmla="*/ 716600 w 2959045"/>
              <a:gd name="connsiteY8" fmla="*/ 160903 h 699243"/>
              <a:gd name="connsiteX9" fmla="*/ 412069 w 2959045"/>
              <a:gd name="connsiteY9" fmla="*/ 0 h 699243"/>
              <a:gd name="connsiteX10" fmla="*/ 62791 w 2959045"/>
              <a:gd name="connsiteY10" fmla="*/ 74565 h 699243"/>
              <a:gd name="connsiteX0" fmla="*/ 62791 w 2959045"/>
              <a:gd name="connsiteY0" fmla="*/ 74565 h 813628"/>
              <a:gd name="connsiteX1" fmla="*/ 0 w 2959045"/>
              <a:gd name="connsiteY1" fmla="*/ 160903 h 813628"/>
              <a:gd name="connsiteX2" fmla="*/ 1328241 w 2959045"/>
              <a:gd name="connsiteY2" fmla="*/ 699243 h 813628"/>
              <a:gd name="connsiteX3" fmla="*/ 2930917 w 2959045"/>
              <a:gd name="connsiteY3" fmla="*/ 813628 h 813628"/>
              <a:gd name="connsiteX4" fmla="*/ 2959045 w 2959045"/>
              <a:gd name="connsiteY4" fmla="*/ 623990 h 813628"/>
              <a:gd name="connsiteX5" fmla="*/ 2786369 w 2959045"/>
              <a:gd name="connsiteY5" fmla="*/ 388522 h 813628"/>
              <a:gd name="connsiteX6" fmla="*/ 2287962 w 2959045"/>
              <a:gd name="connsiteY6" fmla="*/ 400295 h 813628"/>
              <a:gd name="connsiteX7" fmla="*/ 670213 w 2959045"/>
              <a:gd name="connsiteY7" fmla="*/ 216437 h 813628"/>
              <a:gd name="connsiteX8" fmla="*/ 716600 w 2959045"/>
              <a:gd name="connsiteY8" fmla="*/ 160903 h 813628"/>
              <a:gd name="connsiteX9" fmla="*/ 412069 w 2959045"/>
              <a:gd name="connsiteY9" fmla="*/ 0 h 813628"/>
              <a:gd name="connsiteX10" fmla="*/ 62791 w 2959045"/>
              <a:gd name="connsiteY10" fmla="*/ 74565 h 813628"/>
              <a:gd name="connsiteX0" fmla="*/ 62791 w 2930917"/>
              <a:gd name="connsiteY0" fmla="*/ 74565 h 813628"/>
              <a:gd name="connsiteX1" fmla="*/ 0 w 2930917"/>
              <a:gd name="connsiteY1" fmla="*/ 160903 h 813628"/>
              <a:gd name="connsiteX2" fmla="*/ 1328241 w 2930917"/>
              <a:gd name="connsiteY2" fmla="*/ 699243 h 813628"/>
              <a:gd name="connsiteX3" fmla="*/ 2930917 w 2930917"/>
              <a:gd name="connsiteY3" fmla="*/ 813628 h 813628"/>
              <a:gd name="connsiteX4" fmla="*/ 2786369 w 2930917"/>
              <a:gd name="connsiteY4" fmla="*/ 388522 h 813628"/>
              <a:gd name="connsiteX5" fmla="*/ 2287962 w 2930917"/>
              <a:gd name="connsiteY5" fmla="*/ 400295 h 813628"/>
              <a:gd name="connsiteX6" fmla="*/ 670213 w 2930917"/>
              <a:gd name="connsiteY6" fmla="*/ 216437 h 813628"/>
              <a:gd name="connsiteX7" fmla="*/ 716600 w 2930917"/>
              <a:gd name="connsiteY7" fmla="*/ 160903 h 813628"/>
              <a:gd name="connsiteX8" fmla="*/ 412069 w 2930917"/>
              <a:gd name="connsiteY8" fmla="*/ 0 h 813628"/>
              <a:gd name="connsiteX9" fmla="*/ 62791 w 2930917"/>
              <a:gd name="connsiteY9" fmla="*/ 74565 h 813628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86369 w 3011262"/>
              <a:gd name="connsiteY4" fmla="*/ 388522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86369 w 3011262"/>
              <a:gd name="connsiteY4" fmla="*/ 281396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36631 w 3011262"/>
              <a:gd name="connsiteY4" fmla="*/ 422956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36631 w 3011262"/>
              <a:gd name="connsiteY4" fmla="*/ 365566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885843 w 3011262"/>
              <a:gd name="connsiteY4" fmla="*/ 258440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94020 w 3011262"/>
              <a:gd name="connsiteY4" fmla="*/ 422955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94020 w 3011262"/>
              <a:gd name="connsiteY4" fmla="*/ 422955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1262" h="706502">
                <a:moveTo>
                  <a:pt x="62791" y="74565"/>
                </a:moveTo>
                <a:lnTo>
                  <a:pt x="0" y="160903"/>
                </a:lnTo>
                <a:lnTo>
                  <a:pt x="1328241" y="699243"/>
                </a:lnTo>
                <a:lnTo>
                  <a:pt x="3011262" y="706502"/>
                </a:lnTo>
                <a:lnTo>
                  <a:pt x="2794020" y="422955"/>
                </a:lnTo>
                <a:lnTo>
                  <a:pt x="2287962" y="400295"/>
                </a:lnTo>
                <a:cubicBezTo>
                  <a:pt x="1784421" y="377268"/>
                  <a:pt x="1150798" y="342763"/>
                  <a:pt x="670213" y="216437"/>
                </a:cubicBezTo>
                <a:lnTo>
                  <a:pt x="716600" y="160903"/>
                </a:lnTo>
                <a:lnTo>
                  <a:pt x="412069" y="0"/>
                </a:lnTo>
                <a:lnTo>
                  <a:pt x="62791" y="74565"/>
                </a:lnTo>
                <a:close/>
              </a:path>
            </a:pathLst>
          </a:custGeom>
          <a:noFill/>
          <a:ln>
            <a:solidFill>
              <a:srgbClr val="FFFF00">
                <a:alpha val="50196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70EF8831-B49A-15F3-47E7-9F70642C8C1E}"/>
              </a:ext>
            </a:extLst>
          </p:cNvPr>
          <p:cNvSpPr txBox="1">
            <a:spLocks/>
          </p:cNvSpPr>
          <p:nvPr/>
        </p:nvSpPr>
        <p:spPr>
          <a:xfrm>
            <a:off x="432000" y="5729312"/>
            <a:ext cx="3096232" cy="615553"/>
          </a:xfrm>
          <a:prstGeom prst="rect">
            <a:avLst/>
          </a:prstGeom>
          <a:ln>
            <a:noFill/>
          </a:ln>
          <a:effectLst>
            <a:outerShdw blurRad="38100" dist="25400" dir="5400000" algn="ctr" rotWithShape="0">
              <a:schemeClr val="tx1"/>
            </a:outerShdw>
          </a:effectLst>
        </p:spPr>
        <p:txBody>
          <a:bodyPr vert="horz" wrap="none" lIns="0" tIns="0" rIns="18288" bIns="0" rtlCol="0" anchor="b">
            <a:sp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松友生活社區發展再生協會</a:t>
            </a:r>
          </a:p>
          <a:p>
            <a:pPr lvl="0">
              <a:spcBef>
                <a:spcPct val="0"/>
              </a:spcBef>
              <a:defRPr/>
            </a:pP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知見生活開發．都更顧問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+mj-lt"/>
              <a:ea typeface="華康粗圓體" pitchFamily="49" charset="-120"/>
              <a:cs typeface="+mj-cs"/>
            </a:endParaRPr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D1E934DF-8B85-EDD5-7224-2A0CD1229D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47104" y="842605"/>
          <a:ext cx="2279092" cy="2035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1442">
            <a:extLst>
              <a:ext uri="{FF2B5EF4-FFF2-40B4-BE49-F238E27FC236}">
                <a16:creationId xmlns:a16="http://schemas.microsoft.com/office/drawing/2014/main" id="{1C6158E3-4C85-7F7F-5825-F65149A7E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840" y="1951574"/>
            <a:ext cx="338554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anchor="ctr" anchorCtr="1">
            <a:spAutoFit/>
          </a:bodyPr>
          <a:lstStyle/>
          <a:p>
            <a:pPr>
              <a:buSzPct val="60000"/>
            </a:pPr>
            <a:r>
              <a:rPr lang="zh-TW" altLang="en-US" sz="4400" dirty="0">
                <a:ln w="6350">
                  <a:solidFill>
                    <a:srgbClr val="00FFFF"/>
                  </a:solidFill>
                  <a:prstDash val="solid"/>
                </a:ln>
                <a:noFill/>
                <a:latin typeface="Tahoma" pitchFamily="34" charset="0"/>
                <a:ea typeface="華康中圓體" pitchFamily="49" charset="-120"/>
              </a:rPr>
              <a:t>敬請加入爭取</a:t>
            </a:r>
            <a:endParaRPr lang="en-US" altLang="zh-TW" sz="4400" dirty="0">
              <a:ln w="6350">
                <a:solidFill>
                  <a:srgbClr val="00FFFF"/>
                </a:solidFill>
                <a:prstDash val="solid"/>
              </a:ln>
              <a:noFill/>
              <a:latin typeface="Tahoma" pitchFamily="34" charset="0"/>
              <a:ea typeface="華康中圓體" pitchFamily="49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247ED46-91A5-4990-0824-8E83AC3541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5443" y="3530137"/>
            <a:ext cx="2750753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4" grpId="0" animBg="1"/>
      <p:bldGraphic spid="8" grpId="0">
        <p:bldSub>
          <a:bldDgm bld="one"/>
        </p:bldSub>
      </p:bldGraphic>
      <p:bldP spid="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55783</TotalTime>
  <Words>609</Words>
  <Application>Microsoft Office PowerPoint</Application>
  <PresentationFormat>如螢幕大小 (4:3)</PresentationFormat>
  <Paragraphs>125</Paragraphs>
  <Slides>8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5" baseType="lpstr">
      <vt:lpstr>華康中圓體</vt:lpstr>
      <vt:lpstr>華康粗圓體</vt:lpstr>
      <vt:lpstr>Arial</vt:lpstr>
      <vt:lpstr>Calibri</vt:lpstr>
      <vt:lpstr>Tahoma</vt:lpstr>
      <vt:lpstr>Wingdings</vt:lpstr>
      <vt:lpstr>Office 佈景主題</vt:lpstr>
      <vt:lpstr>信義松友生活社區再生計畫 住民權益</vt:lpstr>
      <vt:lpstr>就地更新新貧區</vt:lpstr>
      <vt:lpstr>再生計畫位階功效</vt:lpstr>
      <vt:lpstr>策略更新初步模擬</vt:lpstr>
      <vt:lpstr>共建宜居樂活社區</vt:lpstr>
      <vt:lpstr>住民需要再生</vt:lpstr>
      <vt:lpstr>加入計畫爭取權益</vt:lpstr>
      <vt:lpstr>信義區松友生活社區 再生計畫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wei</dc:creator>
  <cp:lastModifiedBy>偉良 張</cp:lastModifiedBy>
  <cp:revision>3942</cp:revision>
  <cp:lastPrinted>2025-11-24T08:18:56Z</cp:lastPrinted>
  <dcterms:created xsi:type="dcterms:W3CDTF">2018-01-30T10:13:44Z</dcterms:created>
  <dcterms:modified xsi:type="dcterms:W3CDTF">2025-12-12T06:32:12Z</dcterms:modified>
</cp:coreProperties>
</file>