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mp" ContentType="image/p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691" r:id="rId2"/>
    <p:sldId id="2979" r:id="rId3"/>
    <p:sldId id="2977" r:id="rId4"/>
    <p:sldId id="2978" r:id="rId5"/>
    <p:sldId id="2959" r:id="rId6"/>
    <p:sldId id="2953" r:id="rId7"/>
    <p:sldId id="2947" r:id="rId8"/>
    <p:sldId id="2948" r:id="rId9"/>
    <p:sldId id="2973" r:id="rId10"/>
    <p:sldId id="2960" r:id="rId11"/>
    <p:sldId id="2985" r:id="rId12"/>
    <p:sldId id="2981" r:id="rId13"/>
    <p:sldId id="2982" r:id="rId14"/>
    <p:sldId id="2988" r:id="rId15"/>
    <p:sldId id="2974" r:id="rId16"/>
    <p:sldId id="2975" r:id="rId17"/>
  </p:sldIdLst>
  <p:sldSz cx="9144000" cy="6858000" type="screen4x3"/>
  <p:notesSz cx="7099300" cy="10234613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3" userDrawn="1">
          <p15:clr>
            <a:srgbClr val="A4A3A4"/>
          </p15:clr>
        </p15:guide>
        <p15:guide id="2" pos="2237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006600"/>
    <a:srgbClr val="008000"/>
    <a:srgbClr val="0000FF"/>
    <a:srgbClr val="99FF99"/>
    <a:srgbClr val="66FFFF"/>
    <a:srgbClr val="CC9900"/>
    <a:srgbClr val="FFCC00"/>
    <a:srgbClr val="FFFFFF"/>
    <a:srgbClr val="CC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3" autoAdjust="0"/>
    <p:restoredTop sz="97492" autoAdjust="0"/>
  </p:normalViewPr>
  <p:slideViewPr>
    <p:cSldViewPr snapToGrid="0">
      <p:cViewPr varScale="1">
        <p:scale>
          <a:sx n="152" d="100"/>
          <a:sy n="152" d="100"/>
        </p:scale>
        <p:origin x="1988" y="3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110" d="100"/>
          <a:sy n="110" d="100"/>
        </p:scale>
        <p:origin x="5104" y="56"/>
      </p:cViewPr>
      <p:guideLst>
        <p:guide orient="horz" pos="3223"/>
        <p:guide pos="223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#9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#10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1519275-C866-40B6-8465-80745D197E2A}" type="doc">
      <dgm:prSet loTypeId="urn:microsoft.com/office/officeart/2008/layout/AlternatingHexagons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zh-TW" altLang="en-US"/>
        </a:p>
      </dgm:t>
    </dgm:pt>
    <dgm:pt modelId="{416C932A-5C98-4F91-9441-AC6DE881D9CC}">
      <dgm:prSet phldrT="[文字]"/>
      <dgm:spPr/>
      <dgm:t>
        <a:bodyPr/>
        <a:lstStyle/>
        <a:p>
          <a:r>
            <a:rPr lang="zh-TW" altLang="en-US" dirty="0">
              <a:latin typeface="華康中圓體" panose="020F0509000000000000" pitchFamily="49" charset="-120"/>
              <a:ea typeface="華康中圓體" panose="020F0509000000000000" pitchFamily="49" charset="-120"/>
            </a:rPr>
            <a:t>宜居社區</a:t>
          </a:r>
        </a:p>
      </dgm:t>
    </dgm:pt>
    <dgm:pt modelId="{240DFB85-63F8-469F-9645-C66597812926}" type="parTrans" cxnId="{7B187C14-11B0-4670-B48F-634E597FDEE4}">
      <dgm:prSet/>
      <dgm:spPr/>
      <dgm:t>
        <a:bodyPr/>
        <a:lstStyle/>
        <a:p>
          <a:endParaRPr lang="zh-TW" altLang="en-US">
            <a:latin typeface="華康中圓體" panose="020F0509000000000000" pitchFamily="49" charset="-120"/>
            <a:ea typeface="華康中圓體" panose="020F0509000000000000" pitchFamily="49" charset="-120"/>
          </a:endParaRPr>
        </a:p>
      </dgm:t>
    </dgm:pt>
    <dgm:pt modelId="{9A4F4578-11FB-43F4-9D79-B3BF7F2DC513}" type="sibTrans" cxnId="{7B187C14-11B0-4670-B48F-634E597FDEE4}">
      <dgm:prSet custT="1"/>
      <dgm:spPr/>
      <dgm:t>
        <a:bodyPr/>
        <a:lstStyle/>
        <a:p>
          <a:r>
            <a:rPr lang="zh-TW" altLang="en-US" sz="1100" dirty="0">
              <a:latin typeface="華康中圓體" panose="020F0509000000000000" pitchFamily="49" charset="-120"/>
              <a:ea typeface="華康中圓體" panose="020F0509000000000000" pitchFamily="49" charset="-120"/>
            </a:rPr>
            <a:t>生活服務</a:t>
          </a:r>
        </a:p>
      </dgm:t>
    </dgm:pt>
    <dgm:pt modelId="{FBA0968A-59E5-4DE2-8E33-C854103F149B}">
      <dgm:prSet phldrT="[文字]"/>
      <dgm:spPr/>
      <dgm:t>
        <a:bodyPr/>
        <a:lstStyle/>
        <a:p>
          <a:r>
            <a:rPr lang="zh-TW" altLang="en-US" dirty="0">
              <a:latin typeface="華康中圓體" panose="020F0509000000000000" pitchFamily="49" charset="-120"/>
              <a:ea typeface="華康中圓體" panose="020F0509000000000000" pitchFamily="49" charset="-120"/>
            </a:rPr>
            <a:t>創生利民</a:t>
          </a:r>
        </a:p>
      </dgm:t>
    </dgm:pt>
    <dgm:pt modelId="{8373ACC4-2D99-45EC-A6C9-42B5FDD5BF1C}" type="parTrans" cxnId="{CA550363-CDAD-4FF4-B502-1907BE6A82DF}">
      <dgm:prSet/>
      <dgm:spPr/>
      <dgm:t>
        <a:bodyPr/>
        <a:lstStyle/>
        <a:p>
          <a:endParaRPr lang="zh-TW" altLang="en-US">
            <a:latin typeface="華康中圓體" panose="020F0509000000000000" pitchFamily="49" charset="-120"/>
            <a:ea typeface="華康中圓體" panose="020F0509000000000000" pitchFamily="49" charset="-120"/>
          </a:endParaRPr>
        </a:p>
      </dgm:t>
    </dgm:pt>
    <dgm:pt modelId="{6BF55045-9A92-4112-A8B9-005F6805481B}" type="sibTrans" cxnId="{CA550363-CDAD-4FF4-B502-1907BE6A82DF}">
      <dgm:prSet custT="1"/>
      <dgm:spPr/>
      <dgm:t>
        <a:bodyPr/>
        <a:lstStyle/>
        <a:p>
          <a:r>
            <a:rPr lang="zh-TW" altLang="en-US" sz="1100" dirty="0">
              <a:latin typeface="華康中圓體" panose="020F0509000000000000" pitchFamily="49" charset="-120"/>
              <a:ea typeface="華康中圓體" panose="020F0509000000000000" pitchFamily="49" charset="-120"/>
            </a:rPr>
            <a:t>集約改造</a:t>
          </a:r>
        </a:p>
      </dgm:t>
    </dgm:pt>
    <dgm:pt modelId="{B6C4EAF8-8802-4B78-AF6E-1BB4C95FD07B}">
      <dgm:prSet phldrT="[文字]"/>
      <dgm:spPr/>
      <dgm:t>
        <a:bodyPr/>
        <a:lstStyle/>
        <a:p>
          <a:r>
            <a:rPr lang="zh-TW" altLang="en-US" dirty="0">
              <a:latin typeface="華康中圓體" panose="020F0509000000000000" pitchFamily="49" charset="-120"/>
              <a:ea typeface="華康中圓體" panose="020F0509000000000000" pitchFamily="49" charset="-120"/>
            </a:rPr>
            <a:t>人本智慧</a:t>
          </a:r>
        </a:p>
      </dgm:t>
    </dgm:pt>
    <dgm:pt modelId="{7C791137-755C-4B91-A9EB-C37BC2B01881}" type="parTrans" cxnId="{8D7FE310-A484-4871-8BE6-3623B7C3F751}">
      <dgm:prSet/>
      <dgm:spPr/>
      <dgm:t>
        <a:bodyPr/>
        <a:lstStyle/>
        <a:p>
          <a:endParaRPr lang="zh-TW" altLang="en-US">
            <a:latin typeface="華康中圓體" panose="020F0509000000000000" pitchFamily="49" charset="-120"/>
            <a:ea typeface="華康中圓體" panose="020F0509000000000000" pitchFamily="49" charset="-120"/>
          </a:endParaRPr>
        </a:p>
      </dgm:t>
    </dgm:pt>
    <dgm:pt modelId="{AB3902DA-225F-45B9-B2A0-19901A4E66DD}" type="sibTrans" cxnId="{8D7FE310-A484-4871-8BE6-3623B7C3F751}">
      <dgm:prSet custT="1"/>
      <dgm:spPr/>
      <dgm:t>
        <a:bodyPr/>
        <a:lstStyle/>
        <a:p>
          <a:r>
            <a:rPr lang="zh-TW" altLang="en-US" sz="1100" dirty="0">
              <a:latin typeface="華康中圓體" panose="020F0509000000000000" pitchFamily="49" charset="-120"/>
              <a:ea typeface="華康中圓體" panose="020F0509000000000000" pitchFamily="49" charset="-120"/>
            </a:rPr>
            <a:t>永續經營</a:t>
          </a:r>
        </a:p>
      </dgm:t>
    </dgm:pt>
    <dgm:pt modelId="{6BBA820D-FCE5-4158-841E-39AEB8F3438E}" type="pres">
      <dgm:prSet presAssocID="{81519275-C866-40B6-8465-80745D197E2A}" presName="Name0" presStyleCnt="0">
        <dgm:presLayoutVars>
          <dgm:chMax/>
          <dgm:chPref/>
          <dgm:dir/>
          <dgm:animLvl val="lvl"/>
        </dgm:presLayoutVars>
      </dgm:prSet>
      <dgm:spPr/>
    </dgm:pt>
    <dgm:pt modelId="{226E5ADC-93F9-4881-9216-601715454DB7}" type="pres">
      <dgm:prSet presAssocID="{416C932A-5C98-4F91-9441-AC6DE881D9CC}" presName="composite" presStyleCnt="0"/>
      <dgm:spPr/>
    </dgm:pt>
    <dgm:pt modelId="{3DFB66CA-A046-4D75-A04E-68A4D97A508B}" type="pres">
      <dgm:prSet presAssocID="{416C932A-5C98-4F91-9441-AC6DE881D9CC}" presName="Parent1" presStyleLbl="node1" presStyleIdx="0" presStyleCnt="6" custLinFactX="-44684" custLinFactNeighborX="-100000" custLinFactNeighborY="329">
        <dgm:presLayoutVars>
          <dgm:chMax val="1"/>
          <dgm:chPref val="1"/>
          <dgm:bulletEnabled val="1"/>
        </dgm:presLayoutVars>
      </dgm:prSet>
      <dgm:spPr/>
    </dgm:pt>
    <dgm:pt modelId="{3B17BF3E-BDBD-4358-B2BF-61BCFFD12225}" type="pres">
      <dgm:prSet presAssocID="{416C932A-5C98-4F91-9441-AC6DE881D9CC}" presName="Childtext1" presStyleLbl="revTx" presStyleIdx="0" presStyleCnt="3">
        <dgm:presLayoutVars>
          <dgm:chMax val="0"/>
          <dgm:chPref val="0"/>
          <dgm:bulletEnabled val="1"/>
        </dgm:presLayoutVars>
      </dgm:prSet>
      <dgm:spPr/>
    </dgm:pt>
    <dgm:pt modelId="{6541146E-9028-49A6-A70E-753CDE59AB90}" type="pres">
      <dgm:prSet presAssocID="{416C932A-5C98-4F91-9441-AC6DE881D9CC}" presName="BalanceSpacing" presStyleCnt="0"/>
      <dgm:spPr/>
    </dgm:pt>
    <dgm:pt modelId="{2683ECF2-26A8-4B57-85FF-7605FBA25E33}" type="pres">
      <dgm:prSet presAssocID="{416C932A-5C98-4F91-9441-AC6DE881D9CC}" presName="BalanceSpacing1" presStyleCnt="0"/>
      <dgm:spPr/>
    </dgm:pt>
    <dgm:pt modelId="{3763744B-0A52-429A-BE7A-D8DCF43994A1}" type="pres">
      <dgm:prSet presAssocID="{9A4F4578-11FB-43F4-9D79-B3BF7F2DC513}" presName="Accent1Text" presStyleLbl="node1" presStyleIdx="1" presStyleCnt="6" custLinFactNeighborX="73017" custLinFactNeighborY="-645"/>
      <dgm:spPr/>
    </dgm:pt>
    <dgm:pt modelId="{6E81FC29-BF5E-46B4-80B3-3C3AA1CA23BD}" type="pres">
      <dgm:prSet presAssocID="{9A4F4578-11FB-43F4-9D79-B3BF7F2DC513}" presName="spaceBetweenRectangles" presStyleCnt="0"/>
      <dgm:spPr/>
    </dgm:pt>
    <dgm:pt modelId="{17FDC35A-D6FC-42F0-A433-690EAEBF08CD}" type="pres">
      <dgm:prSet presAssocID="{FBA0968A-59E5-4DE2-8E33-C854103F149B}" presName="composite" presStyleCnt="0"/>
      <dgm:spPr/>
    </dgm:pt>
    <dgm:pt modelId="{F9A4B332-A88A-4167-ADAA-3BD2945C89C7}" type="pres">
      <dgm:prSet presAssocID="{FBA0968A-59E5-4DE2-8E33-C854103F149B}" presName="Parent1" presStyleLbl="node1" presStyleIdx="2" presStyleCnt="6" custLinFactX="29345" custLinFactNeighborX="100000" custLinFactNeighborY="-86200">
        <dgm:presLayoutVars>
          <dgm:chMax val="1"/>
          <dgm:chPref val="1"/>
          <dgm:bulletEnabled val="1"/>
        </dgm:presLayoutVars>
      </dgm:prSet>
      <dgm:spPr/>
    </dgm:pt>
    <dgm:pt modelId="{AEA43E87-B03F-4BE7-BA3C-06E801875D83}" type="pres">
      <dgm:prSet presAssocID="{FBA0968A-59E5-4DE2-8E33-C854103F149B}" presName="Childtext1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76C20BC4-13AE-493A-86C7-57700FE98635}" type="pres">
      <dgm:prSet presAssocID="{FBA0968A-59E5-4DE2-8E33-C854103F149B}" presName="BalanceSpacing" presStyleCnt="0"/>
      <dgm:spPr/>
    </dgm:pt>
    <dgm:pt modelId="{565E1814-0EC7-4FF4-BC10-DB64D810FB23}" type="pres">
      <dgm:prSet presAssocID="{FBA0968A-59E5-4DE2-8E33-C854103F149B}" presName="BalanceSpacing1" presStyleCnt="0"/>
      <dgm:spPr/>
    </dgm:pt>
    <dgm:pt modelId="{E4E569C8-D264-421E-BB20-3B6063F9D95E}" type="pres">
      <dgm:prSet presAssocID="{6BF55045-9A92-4112-A8B9-005F6805481B}" presName="Accent1Text" presStyleLbl="node1" presStyleIdx="3" presStyleCnt="6" custLinFactX="-42527" custLinFactNeighborX="-100000" custLinFactNeighborY="-167"/>
      <dgm:spPr/>
    </dgm:pt>
    <dgm:pt modelId="{FC1ED20C-BD1D-4AF3-BB1B-19B29615153A}" type="pres">
      <dgm:prSet presAssocID="{6BF55045-9A92-4112-A8B9-005F6805481B}" presName="spaceBetweenRectangles" presStyleCnt="0"/>
      <dgm:spPr/>
    </dgm:pt>
    <dgm:pt modelId="{F94DDB12-6ABA-4A9B-8FB3-ECEB37D9CB01}" type="pres">
      <dgm:prSet presAssocID="{B6C4EAF8-8802-4B78-AF6E-1BB4C95FD07B}" presName="composite" presStyleCnt="0"/>
      <dgm:spPr/>
    </dgm:pt>
    <dgm:pt modelId="{AE44A23E-AD58-4EA1-A082-50DA342E79AC}" type="pres">
      <dgm:prSet presAssocID="{B6C4EAF8-8802-4B78-AF6E-1BB4C95FD07B}" presName="Parent1" presStyleLbl="node1" presStyleIdx="4" presStyleCnt="6" custLinFactNeighborX="19653" custLinFactNeighborY="-85351">
        <dgm:presLayoutVars>
          <dgm:chMax val="1"/>
          <dgm:chPref val="1"/>
          <dgm:bulletEnabled val="1"/>
        </dgm:presLayoutVars>
      </dgm:prSet>
      <dgm:spPr/>
    </dgm:pt>
    <dgm:pt modelId="{DFBE56AB-5723-435E-9889-334E02D785E9}" type="pres">
      <dgm:prSet presAssocID="{B6C4EAF8-8802-4B78-AF6E-1BB4C95FD07B}" presName="Childtext1" presStyleLbl="revTx" presStyleIdx="2" presStyleCnt="3">
        <dgm:presLayoutVars>
          <dgm:chMax val="0"/>
          <dgm:chPref val="0"/>
          <dgm:bulletEnabled val="1"/>
        </dgm:presLayoutVars>
      </dgm:prSet>
      <dgm:spPr/>
    </dgm:pt>
    <dgm:pt modelId="{9B21C811-1DF8-4A6B-89E3-F18771FA97A6}" type="pres">
      <dgm:prSet presAssocID="{B6C4EAF8-8802-4B78-AF6E-1BB4C95FD07B}" presName="BalanceSpacing" presStyleCnt="0"/>
      <dgm:spPr/>
    </dgm:pt>
    <dgm:pt modelId="{79C001C8-5CAF-4178-ADF5-97D60BCB5D69}" type="pres">
      <dgm:prSet presAssocID="{B6C4EAF8-8802-4B78-AF6E-1BB4C95FD07B}" presName="BalanceSpacing1" presStyleCnt="0"/>
      <dgm:spPr/>
    </dgm:pt>
    <dgm:pt modelId="{C6A85489-E1AB-4753-9BEC-1787758EA68F}" type="pres">
      <dgm:prSet presAssocID="{AB3902DA-225F-45B9-B2A0-19901A4E66DD}" presName="Accent1Text" presStyleLbl="node1" presStyleIdx="5" presStyleCnt="6" custLinFactX="100000" custLinFactNeighborX="137087" custLinFactNeighborY="-85758"/>
      <dgm:spPr/>
    </dgm:pt>
  </dgm:ptLst>
  <dgm:cxnLst>
    <dgm:cxn modelId="{8D7FE310-A484-4871-8BE6-3623B7C3F751}" srcId="{81519275-C866-40B6-8465-80745D197E2A}" destId="{B6C4EAF8-8802-4B78-AF6E-1BB4C95FD07B}" srcOrd="2" destOrd="0" parTransId="{7C791137-755C-4B91-A9EB-C37BC2B01881}" sibTransId="{AB3902DA-225F-45B9-B2A0-19901A4E66DD}"/>
    <dgm:cxn modelId="{8BC26F11-052A-484E-8D99-C5A3AFB3DD45}" type="presOf" srcId="{AB3902DA-225F-45B9-B2A0-19901A4E66DD}" destId="{C6A85489-E1AB-4753-9BEC-1787758EA68F}" srcOrd="0" destOrd="0" presId="urn:microsoft.com/office/officeart/2008/layout/AlternatingHexagons"/>
    <dgm:cxn modelId="{7B187C14-11B0-4670-B48F-634E597FDEE4}" srcId="{81519275-C866-40B6-8465-80745D197E2A}" destId="{416C932A-5C98-4F91-9441-AC6DE881D9CC}" srcOrd="0" destOrd="0" parTransId="{240DFB85-63F8-469F-9645-C66597812926}" sibTransId="{9A4F4578-11FB-43F4-9D79-B3BF7F2DC513}"/>
    <dgm:cxn modelId="{E4F3872A-A27B-4D5B-8C49-6458085CC420}" type="presOf" srcId="{81519275-C866-40B6-8465-80745D197E2A}" destId="{6BBA820D-FCE5-4158-841E-39AEB8F3438E}" srcOrd="0" destOrd="0" presId="urn:microsoft.com/office/officeart/2008/layout/AlternatingHexagons"/>
    <dgm:cxn modelId="{103E8861-BECD-40A0-9F6E-3F661A4C29DD}" type="presOf" srcId="{416C932A-5C98-4F91-9441-AC6DE881D9CC}" destId="{3DFB66CA-A046-4D75-A04E-68A4D97A508B}" srcOrd="0" destOrd="0" presId="urn:microsoft.com/office/officeart/2008/layout/AlternatingHexagons"/>
    <dgm:cxn modelId="{CA550363-CDAD-4FF4-B502-1907BE6A82DF}" srcId="{81519275-C866-40B6-8465-80745D197E2A}" destId="{FBA0968A-59E5-4DE2-8E33-C854103F149B}" srcOrd="1" destOrd="0" parTransId="{8373ACC4-2D99-45EC-A6C9-42B5FDD5BF1C}" sibTransId="{6BF55045-9A92-4112-A8B9-005F6805481B}"/>
    <dgm:cxn modelId="{86B3854D-59AA-432E-A9E0-3FAD255D13D8}" type="presOf" srcId="{FBA0968A-59E5-4DE2-8E33-C854103F149B}" destId="{F9A4B332-A88A-4167-ADAA-3BD2945C89C7}" srcOrd="0" destOrd="0" presId="urn:microsoft.com/office/officeart/2008/layout/AlternatingHexagons"/>
    <dgm:cxn modelId="{DD13FA71-AA00-4522-9552-728C4636BE58}" type="presOf" srcId="{B6C4EAF8-8802-4B78-AF6E-1BB4C95FD07B}" destId="{AE44A23E-AD58-4EA1-A082-50DA342E79AC}" srcOrd="0" destOrd="0" presId="urn:microsoft.com/office/officeart/2008/layout/AlternatingHexagons"/>
    <dgm:cxn modelId="{1035CED6-F3E0-48B5-B614-D26D1DBF1792}" type="presOf" srcId="{9A4F4578-11FB-43F4-9D79-B3BF7F2DC513}" destId="{3763744B-0A52-429A-BE7A-D8DCF43994A1}" srcOrd="0" destOrd="0" presId="urn:microsoft.com/office/officeart/2008/layout/AlternatingHexagons"/>
    <dgm:cxn modelId="{316540F8-5228-408B-8D92-262495E7DC28}" type="presOf" srcId="{6BF55045-9A92-4112-A8B9-005F6805481B}" destId="{E4E569C8-D264-421E-BB20-3B6063F9D95E}" srcOrd="0" destOrd="0" presId="urn:microsoft.com/office/officeart/2008/layout/AlternatingHexagons"/>
    <dgm:cxn modelId="{A166A901-02BD-471B-B757-7E7ABA267041}" type="presParOf" srcId="{6BBA820D-FCE5-4158-841E-39AEB8F3438E}" destId="{226E5ADC-93F9-4881-9216-601715454DB7}" srcOrd="0" destOrd="0" presId="urn:microsoft.com/office/officeart/2008/layout/AlternatingHexagons"/>
    <dgm:cxn modelId="{2EFE998B-DCE4-4A77-8A7C-3012A7751AB9}" type="presParOf" srcId="{226E5ADC-93F9-4881-9216-601715454DB7}" destId="{3DFB66CA-A046-4D75-A04E-68A4D97A508B}" srcOrd="0" destOrd="0" presId="urn:microsoft.com/office/officeart/2008/layout/AlternatingHexagons"/>
    <dgm:cxn modelId="{57A738C3-EE79-4DC7-BD16-6A1819E62B7E}" type="presParOf" srcId="{226E5ADC-93F9-4881-9216-601715454DB7}" destId="{3B17BF3E-BDBD-4358-B2BF-61BCFFD12225}" srcOrd="1" destOrd="0" presId="urn:microsoft.com/office/officeart/2008/layout/AlternatingHexagons"/>
    <dgm:cxn modelId="{43CEB68F-2986-41FD-A9B6-7A3747C7AA99}" type="presParOf" srcId="{226E5ADC-93F9-4881-9216-601715454DB7}" destId="{6541146E-9028-49A6-A70E-753CDE59AB90}" srcOrd="2" destOrd="0" presId="urn:microsoft.com/office/officeart/2008/layout/AlternatingHexagons"/>
    <dgm:cxn modelId="{037CC862-1ACD-4A6D-9107-A3FE5B183B11}" type="presParOf" srcId="{226E5ADC-93F9-4881-9216-601715454DB7}" destId="{2683ECF2-26A8-4B57-85FF-7605FBA25E33}" srcOrd="3" destOrd="0" presId="urn:microsoft.com/office/officeart/2008/layout/AlternatingHexagons"/>
    <dgm:cxn modelId="{2E1E8563-ECA4-4027-BE4E-D5956BB755B1}" type="presParOf" srcId="{226E5ADC-93F9-4881-9216-601715454DB7}" destId="{3763744B-0A52-429A-BE7A-D8DCF43994A1}" srcOrd="4" destOrd="0" presId="urn:microsoft.com/office/officeart/2008/layout/AlternatingHexagons"/>
    <dgm:cxn modelId="{3F1625E7-04DC-480F-B0AB-2493AFB3DCA1}" type="presParOf" srcId="{6BBA820D-FCE5-4158-841E-39AEB8F3438E}" destId="{6E81FC29-BF5E-46B4-80B3-3C3AA1CA23BD}" srcOrd="1" destOrd="0" presId="urn:microsoft.com/office/officeart/2008/layout/AlternatingHexagons"/>
    <dgm:cxn modelId="{B6EBB693-0F9B-405F-B8F6-E8B32761803F}" type="presParOf" srcId="{6BBA820D-FCE5-4158-841E-39AEB8F3438E}" destId="{17FDC35A-D6FC-42F0-A433-690EAEBF08CD}" srcOrd="2" destOrd="0" presId="urn:microsoft.com/office/officeart/2008/layout/AlternatingHexagons"/>
    <dgm:cxn modelId="{D4F3FF6C-6DEB-48A6-AD3B-4AABB30B287D}" type="presParOf" srcId="{17FDC35A-D6FC-42F0-A433-690EAEBF08CD}" destId="{F9A4B332-A88A-4167-ADAA-3BD2945C89C7}" srcOrd="0" destOrd="0" presId="urn:microsoft.com/office/officeart/2008/layout/AlternatingHexagons"/>
    <dgm:cxn modelId="{544BE875-AA3D-4853-82C8-B31C8497DAF9}" type="presParOf" srcId="{17FDC35A-D6FC-42F0-A433-690EAEBF08CD}" destId="{AEA43E87-B03F-4BE7-BA3C-06E801875D83}" srcOrd="1" destOrd="0" presId="urn:microsoft.com/office/officeart/2008/layout/AlternatingHexagons"/>
    <dgm:cxn modelId="{CC689EBA-F104-409A-ABF5-FF46293CECA9}" type="presParOf" srcId="{17FDC35A-D6FC-42F0-A433-690EAEBF08CD}" destId="{76C20BC4-13AE-493A-86C7-57700FE98635}" srcOrd="2" destOrd="0" presId="urn:microsoft.com/office/officeart/2008/layout/AlternatingHexagons"/>
    <dgm:cxn modelId="{A9AF8CAB-9CE2-4FA5-83EE-EF1A3BD35791}" type="presParOf" srcId="{17FDC35A-D6FC-42F0-A433-690EAEBF08CD}" destId="{565E1814-0EC7-4FF4-BC10-DB64D810FB23}" srcOrd="3" destOrd="0" presId="urn:microsoft.com/office/officeart/2008/layout/AlternatingHexagons"/>
    <dgm:cxn modelId="{46146AC1-5C97-4C19-B0C6-204479EB8DBD}" type="presParOf" srcId="{17FDC35A-D6FC-42F0-A433-690EAEBF08CD}" destId="{E4E569C8-D264-421E-BB20-3B6063F9D95E}" srcOrd="4" destOrd="0" presId="urn:microsoft.com/office/officeart/2008/layout/AlternatingHexagons"/>
    <dgm:cxn modelId="{54065BE9-2195-442A-A18D-FBB45D57AB95}" type="presParOf" srcId="{6BBA820D-FCE5-4158-841E-39AEB8F3438E}" destId="{FC1ED20C-BD1D-4AF3-BB1B-19B29615153A}" srcOrd="3" destOrd="0" presId="urn:microsoft.com/office/officeart/2008/layout/AlternatingHexagons"/>
    <dgm:cxn modelId="{9B9A2309-4433-4577-8818-10601C6DC526}" type="presParOf" srcId="{6BBA820D-FCE5-4158-841E-39AEB8F3438E}" destId="{F94DDB12-6ABA-4A9B-8FB3-ECEB37D9CB01}" srcOrd="4" destOrd="0" presId="urn:microsoft.com/office/officeart/2008/layout/AlternatingHexagons"/>
    <dgm:cxn modelId="{58AFF8B8-3B21-45CE-B540-6BFD8D70E2AF}" type="presParOf" srcId="{F94DDB12-6ABA-4A9B-8FB3-ECEB37D9CB01}" destId="{AE44A23E-AD58-4EA1-A082-50DA342E79AC}" srcOrd="0" destOrd="0" presId="urn:microsoft.com/office/officeart/2008/layout/AlternatingHexagons"/>
    <dgm:cxn modelId="{9F9A0775-3A00-437B-A824-A4339537923C}" type="presParOf" srcId="{F94DDB12-6ABA-4A9B-8FB3-ECEB37D9CB01}" destId="{DFBE56AB-5723-435E-9889-334E02D785E9}" srcOrd="1" destOrd="0" presId="urn:microsoft.com/office/officeart/2008/layout/AlternatingHexagons"/>
    <dgm:cxn modelId="{71DCCA77-7F04-4CF9-A765-421C681FA61D}" type="presParOf" srcId="{F94DDB12-6ABA-4A9B-8FB3-ECEB37D9CB01}" destId="{9B21C811-1DF8-4A6B-89E3-F18771FA97A6}" srcOrd="2" destOrd="0" presId="urn:microsoft.com/office/officeart/2008/layout/AlternatingHexagons"/>
    <dgm:cxn modelId="{CBAC6B7A-91EE-4687-8F29-027121BF7CCC}" type="presParOf" srcId="{F94DDB12-6ABA-4A9B-8FB3-ECEB37D9CB01}" destId="{79C001C8-5CAF-4178-ADF5-97D60BCB5D69}" srcOrd="3" destOrd="0" presId="urn:microsoft.com/office/officeart/2008/layout/AlternatingHexagons"/>
    <dgm:cxn modelId="{DCA99F8E-6158-49E9-88B1-72617F979500}" type="presParOf" srcId="{F94DDB12-6ABA-4A9B-8FB3-ECEB37D9CB01}" destId="{C6A85489-E1AB-4753-9BEC-1787758EA68F}" srcOrd="4" destOrd="0" presId="urn:microsoft.com/office/officeart/2008/layout/AlternatingHexagons"/>
  </dgm:cxnLst>
  <dgm:bg>
    <a:effectLst/>
  </dgm:bg>
  <dgm:whole>
    <a:ln>
      <a:noFill/>
    </a:ln>
  </dgm:whole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E26D091-839F-4A6E-984D-66614BEA9BE6}" type="doc">
      <dgm:prSet loTypeId="urn:microsoft.com/office/officeart/2005/8/layout/hChevron3" loCatId="process" qsTypeId="urn:microsoft.com/office/officeart/2005/8/quickstyle/simple3" qsCatId="simple" csTypeId="urn:microsoft.com/office/officeart/2005/8/colors/colorful1#9" csCatId="colorful" phldr="1"/>
      <dgm:spPr/>
    </dgm:pt>
    <dgm:pt modelId="{AA72F06F-594C-484A-987A-CB58C7F413BF}">
      <dgm:prSet phldrT="[文字]" custT="1"/>
      <dgm:spPr>
        <a:gradFill flip="none" rotWithShape="1">
          <a:gsLst>
            <a:gs pos="0">
              <a:srgbClr val="66FF33">
                <a:tint val="66000"/>
                <a:satMod val="160000"/>
              </a:srgbClr>
            </a:gs>
            <a:gs pos="50000">
              <a:srgbClr val="66FF33">
                <a:tint val="44500"/>
                <a:satMod val="160000"/>
              </a:srgbClr>
            </a:gs>
            <a:gs pos="100000">
              <a:srgbClr val="66FF33">
                <a:tint val="23500"/>
                <a:satMod val="160000"/>
              </a:srgbClr>
            </a:gs>
          </a:gsLst>
          <a:lin ang="16200000" scaled="1"/>
          <a:tileRect/>
        </a:gradFill>
      </dgm:spPr>
      <dgm:t>
        <a:bodyPr lIns="0" tIns="0" rIns="0" bIns="0"/>
        <a:lstStyle/>
        <a:p>
          <a:r>
            <a:rPr lang="zh-TW" altLang="en-US" sz="1000" dirty="0">
              <a:latin typeface="華康中圓體" pitchFamily="49" charset="-120"/>
              <a:ea typeface="華康中圓體" pitchFamily="49" charset="-120"/>
            </a:rPr>
            <a:t>代銷抵費</a:t>
          </a:r>
          <a:endParaRPr lang="en-US" altLang="zh-TW" sz="1000" dirty="0">
            <a:latin typeface="華康中圓體" pitchFamily="49" charset="-120"/>
            <a:ea typeface="華康中圓體" pitchFamily="49" charset="-120"/>
          </a:endParaRPr>
        </a:p>
        <a:p>
          <a:pPr>
            <a:lnSpc>
              <a:spcPct val="80000"/>
            </a:lnSpc>
            <a:spcBef>
              <a:spcPts val="0"/>
            </a:spcBef>
            <a:spcAft>
              <a:spcPts val="0"/>
            </a:spcAft>
          </a:pPr>
          <a:r>
            <a:rPr lang="zh-TW" altLang="en-US" sz="1200" dirty="0">
              <a:latin typeface="華康中圓體" pitchFamily="49" charset="-120"/>
              <a:ea typeface="華康中圓體" pitchFamily="49" charset="-120"/>
            </a:rPr>
            <a:t>財務經管</a:t>
          </a:r>
        </a:p>
      </dgm:t>
    </dgm:pt>
    <dgm:pt modelId="{FEC1E7BD-EC33-4FBF-B751-307F5B022B57}" type="parTrans" cxnId="{C2EEF721-8134-4F6E-9907-7EA9F2862753}">
      <dgm:prSet/>
      <dgm:spPr/>
      <dgm:t>
        <a:bodyPr/>
        <a:lstStyle/>
        <a:p>
          <a:pPr>
            <a:lnSpc>
              <a:spcPct val="80000"/>
            </a:lnSpc>
            <a:spcBef>
              <a:spcPts val="0"/>
            </a:spcBef>
            <a:spcAft>
              <a:spcPts val="0"/>
            </a:spcAft>
          </a:pPr>
          <a:endParaRPr lang="zh-TW" altLang="en-US" sz="1200">
            <a:latin typeface="華康中圓體" pitchFamily="49" charset="-120"/>
            <a:ea typeface="華康中圓體" pitchFamily="49" charset="-120"/>
          </a:endParaRPr>
        </a:p>
      </dgm:t>
    </dgm:pt>
    <dgm:pt modelId="{6BAD59ED-DB5F-4080-8BE3-4BD2CC56FF50}" type="sibTrans" cxnId="{C2EEF721-8134-4F6E-9907-7EA9F2862753}">
      <dgm:prSet/>
      <dgm:spPr/>
      <dgm:t>
        <a:bodyPr/>
        <a:lstStyle/>
        <a:p>
          <a:pPr>
            <a:lnSpc>
              <a:spcPct val="80000"/>
            </a:lnSpc>
            <a:spcBef>
              <a:spcPts val="0"/>
            </a:spcBef>
            <a:spcAft>
              <a:spcPts val="0"/>
            </a:spcAft>
          </a:pPr>
          <a:endParaRPr lang="zh-TW" altLang="en-US" sz="1200">
            <a:latin typeface="華康中圓體" pitchFamily="49" charset="-120"/>
            <a:ea typeface="華康中圓體" pitchFamily="49" charset="-120"/>
          </a:endParaRPr>
        </a:p>
      </dgm:t>
    </dgm:pt>
    <dgm:pt modelId="{9BDFAFB7-067A-4C20-9C4C-8B79E87C8FEB}">
      <dgm:prSet phldrT="[文字]" custT="1"/>
      <dgm:spPr>
        <a:gradFill flip="none" rotWithShape="0">
          <a:gsLst>
            <a:gs pos="0">
              <a:srgbClr val="66FF33">
                <a:tint val="66000"/>
                <a:satMod val="160000"/>
              </a:srgbClr>
            </a:gs>
            <a:gs pos="50000">
              <a:srgbClr val="66FF33">
                <a:tint val="44500"/>
                <a:satMod val="160000"/>
              </a:srgbClr>
            </a:gs>
            <a:gs pos="100000">
              <a:srgbClr val="66FF33">
                <a:tint val="23500"/>
                <a:satMod val="160000"/>
              </a:srgbClr>
            </a:gs>
          </a:gsLst>
          <a:lin ang="5400000" scaled="1"/>
          <a:tileRect/>
        </a:gradFill>
      </dgm:spPr>
      <dgm:t>
        <a:bodyPr lIns="0" tIns="0" rIns="0" bIns="0"/>
        <a:lstStyle/>
        <a:p>
          <a:pPr>
            <a:lnSpc>
              <a:spcPct val="80000"/>
            </a:lnSpc>
            <a:spcBef>
              <a:spcPts val="0"/>
            </a:spcBef>
            <a:spcAft>
              <a:spcPts val="0"/>
            </a:spcAft>
          </a:pPr>
          <a:r>
            <a:rPr lang="zh-TW" altLang="en-US" sz="1200" dirty="0">
              <a:latin typeface="華康中圓體" pitchFamily="49" charset="-120"/>
              <a:ea typeface="華康中圓體" pitchFamily="49" charset="-120"/>
            </a:rPr>
            <a:t>產權登記</a:t>
          </a:r>
          <a:endParaRPr lang="en-US" altLang="zh-TW" sz="1200" dirty="0">
            <a:latin typeface="華康中圓體" pitchFamily="49" charset="-120"/>
            <a:ea typeface="華康中圓體" pitchFamily="49" charset="-120"/>
          </a:endParaRPr>
        </a:p>
        <a:p>
          <a:pPr>
            <a:lnSpc>
              <a:spcPct val="80000"/>
            </a:lnSpc>
            <a:spcBef>
              <a:spcPts val="0"/>
            </a:spcBef>
            <a:spcAft>
              <a:spcPts val="0"/>
            </a:spcAft>
          </a:pPr>
          <a:r>
            <a:rPr lang="zh-TW" altLang="en-US" sz="1000" dirty="0">
              <a:latin typeface="華康中圓體" pitchFamily="49" charset="-120"/>
              <a:ea typeface="華康中圓體" pitchFamily="49" charset="-120"/>
            </a:rPr>
            <a:t>成立管委會</a:t>
          </a:r>
        </a:p>
      </dgm:t>
    </dgm:pt>
    <dgm:pt modelId="{B9C0BEA5-6D3B-4B78-86C9-9BC573839105}" type="parTrans" cxnId="{78E3E767-C4B2-4026-B7A2-1F5E4F8E1EB3}">
      <dgm:prSet/>
      <dgm:spPr/>
      <dgm:t>
        <a:bodyPr/>
        <a:lstStyle/>
        <a:p>
          <a:pPr>
            <a:lnSpc>
              <a:spcPct val="80000"/>
            </a:lnSpc>
            <a:spcBef>
              <a:spcPts val="0"/>
            </a:spcBef>
            <a:spcAft>
              <a:spcPts val="0"/>
            </a:spcAft>
          </a:pPr>
          <a:endParaRPr lang="zh-TW" altLang="en-US" sz="1200">
            <a:latin typeface="華康中圓體" pitchFamily="49" charset="-120"/>
            <a:ea typeface="華康中圓體" pitchFamily="49" charset="-120"/>
          </a:endParaRPr>
        </a:p>
      </dgm:t>
    </dgm:pt>
    <dgm:pt modelId="{48169691-B8FB-45BA-A326-F33BCBDDD2CF}" type="sibTrans" cxnId="{78E3E767-C4B2-4026-B7A2-1F5E4F8E1EB3}">
      <dgm:prSet/>
      <dgm:spPr/>
      <dgm:t>
        <a:bodyPr/>
        <a:lstStyle/>
        <a:p>
          <a:pPr>
            <a:lnSpc>
              <a:spcPct val="80000"/>
            </a:lnSpc>
            <a:spcBef>
              <a:spcPts val="0"/>
            </a:spcBef>
            <a:spcAft>
              <a:spcPts val="0"/>
            </a:spcAft>
          </a:pPr>
          <a:endParaRPr lang="zh-TW" altLang="en-US" sz="1200">
            <a:latin typeface="華康中圓體" pitchFamily="49" charset="-120"/>
            <a:ea typeface="華康中圓體" pitchFamily="49" charset="-120"/>
          </a:endParaRPr>
        </a:p>
      </dgm:t>
    </dgm:pt>
    <dgm:pt modelId="{87632B89-2E85-4034-9213-6AB7D79209D2}">
      <dgm:prSet phldrT="[文字]" custT="1"/>
      <dgm:spPr>
        <a:gradFill flip="none" rotWithShape="0">
          <a:gsLst>
            <a:gs pos="0">
              <a:srgbClr val="66FF33">
                <a:tint val="66000"/>
                <a:satMod val="160000"/>
              </a:srgbClr>
            </a:gs>
            <a:gs pos="50000">
              <a:srgbClr val="66FF33">
                <a:tint val="44500"/>
                <a:satMod val="160000"/>
              </a:srgbClr>
            </a:gs>
            <a:gs pos="100000">
              <a:srgbClr val="66FF33">
                <a:tint val="23500"/>
                <a:satMod val="160000"/>
              </a:srgbClr>
            </a:gs>
          </a:gsLst>
          <a:lin ang="5400000" scaled="1"/>
          <a:tileRect/>
        </a:gradFill>
      </dgm:spPr>
      <dgm:t>
        <a:bodyPr lIns="0" tIns="0" rIns="0" bIns="0"/>
        <a:lstStyle/>
        <a:p>
          <a:pPr>
            <a:spcAft>
              <a:spcPts val="0"/>
            </a:spcAft>
          </a:pPr>
          <a:r>
            <a:rPr lang="zh-TW" altLang="en-US" sz="1200" dirty="0">
              <a:latin typeface="華康中圓體" pitchFamily="49" charset="-120"/>
              <a:ea typeface="華康中圓體" pitchFamily="49" charset="-120"/>
            </a:rPr>
            <a:t>選配找補</a:t>
          </a:r>
          <a:endParaRPr lang="en-US" altLang="zh-TW" sz="1200" dirty="0">
            <a:latin typeface="華康中圓體" pitchFamily="49" charset="-120"/>
            <a:ea typeface="華康中圓體" pitchFamily="49" charset="-120"/>
          </a:endParaRPr>
        </a:p>
        <a:p>
          <a:pPr>
            <a:spcAft>
              <a:spcPts val="0"/>
            </a:spcAft>
          </a:pPr>
          <a:r>
            <a:rPr lang="zh-TW" altLang="en-US" sz="1000" dirty="0">
              <a:latin typeface="華康中圓體" pitchFamily="49" charset="-120"/>
              <a:ea typeface="華康中圓體" pitchFamily="49" charset="-120"/>
            </a:rPr>
            <a:t>協調簽署</a:t>
          </a:r>
          <a:endParaRPr lang="zh-TW" altLang="en-US" sz="1000" b="0" dirty="0">
            <a:solidFill>
              <a:schemeClr val="tx1"/>
            </a:solidFill>
            <a:latin typeface="華康中圓體" pitchFamily="49" charset="-120"/>
            <a:ea typeface="華康中圓體" pitchFamily="49" charset="-120"/>
          </a:endParaRPr>
        </a:p>
      </dgm:t>
    </dgm:pt>
    <dgm:pt modelId="{E6278BBA-6E07-4529-A01D-C47FC937891C}" type="sibTrans" cxnId="{D3E946EC-CACC-45C6-B2C5-38359B1BBD5F}">
      <dgm:prSet/>
      <dgm:spPr/>
      <dgm:t>
        <a:bodyPr/>
        <a:lstStyle/>
        <a:p>
          <a:pPr>
            <a:lnSpc>
              <a:spcPct val="80000"/>
            </a:lnSpc>
            <a:spcBef>
              <a:spcPts val="0"/>
            </a:spcBef>
            <a:spcAft>
              <a:spcPts val="0"/>
            </a:spcAft>
          </a:pPr>
          <a:endParaRPr lang="zh-TW" altLang="en-US" sz="1200">
            <a:latin typeface="華康中圓體" pitchFamily="49" charset="-120"/>
            <a:ea typeface="華康中圓體" pitchFamily="49" charset="-120"/>
          </a:endParaRPr>
        </a:p>
      </dgm:t>
    </dgm:pt>
    <dgm:pt modelId="{572421C4-B609-4994-A69B-1F08FBC0A3D9}" type="parTrans" cxnId="{D3E946EC-CACC-45C6-B2C5-38359B1BBD5F}">
      <dgm:prSet/>
      <dgm:spPr/>
      <dgm:t>
        <a:bodyPr/>
        <a:lstStyle/>
        <a:p>
          <a:pPr>
            <a:lnSpc>
              <a:spcPct val="80000"/>
            </a:lnSpc>
            <a:spcBef>
              <a:spcPts val="0"/>
            </a:spcBef>
            <a:spcAft>
              <a:spcPts val="0"/>
            </a:spcAft>
          </a:pPr>
          <a:endParaRPr lang="zh-TW" altLang="en-US" sz="1200">
            <a:latin typeface="華康中圓體" pitchFamily="49" charset="-120"/>
            <a:ea typeface="華康中圓體" pitchFamily="49" charset="-120"/>
          </a:endParaRPr>
        </a:p>
      </dgm:t>
    </dgm:pt>
    <dgm:pt modelId="{2DEF0D58-47AD-4EB3-B073-0703672DD10D}" type="pres">
      <dgm:prSet presAssocID="{3E26D091-839F-4A6E-984D-66614BEA9BE6}" presName="Name0" presStyleCnt="0">
        <dgm:presLayoutVars>
          <dgm:dir/>
          <dgm:resizeHandles val="exact"/>
        </dgm:presLayoutVars>
      </dgm:prSet>
      <dgm:spPr/>
    </dgm:pt>
    <dgm:pt modelId="{B37503CF-38AF-4C4D-87D7-852EA3771576}" type="pres">
      <dgm:prSet presAssocID="{87632B89-2E85-4034-9213-6AB7D79209D2}" presName="parTxOnly" presStyleLbl="node1" presStyleIdx="0" presStyleCnt="3" custScaleX="75263" custScaleY="106070" custLinFactX="-13253" custLinFactNeighborX="-100000" custLinFactNeighborY="70236">
        <dgm:presLayoutVars>
          <dgm:bulletEnabled val="1"/>
        </dgm:presLayoutVars>
      </dgm:prSet>
      <dgm:spPr/>
    </dgm:pt>
    <dgm:pt modelId="{412911AF-C1CC-45B8-B552-46459141FA62}" type="pres">
      <dgm:prSet presAssocID="{E6278BBA-6E07-4529-A01D-C47FC937891C}" presName="parSpace" presStyleCnt="0"/>
      <dgm:spPr/>
    </dgm:pt>
    <dgm:pt modelId="{C191FDC1-8076-458E-A362-97DD96DC8E83}" type="pres">
      <dgm:prSet presAssocID="{AA72F06F-594C-484A-987A-CB58C7F413BF}" presName="parTxOnly" presStyleLbl="node1" presStyleIdx="1" presStyleCnt="3" custScaleY="115531" custLinFactNeighborX="-3130">
        <dgm:presLayoutVars>
          <dgm:bulletEnabled val="1"/>
        </dgm:presLayoutVars>
      </dgm:prSet>
      <dgm:spPr/>
    </dgm:pt>
    <dgm:pt modelId="{0B596832-E6D8-4A1A-B537-963A5C289E2E}" type="pres">
      <dgm:prSet presAssocID="{6BAD59ED-DB5F-4080-8BE3-4BD2CC56FF50}" presName="parSpace" presStyleCnt="0"/>
      <dgm:spPr/>
    </dgm:pt>
    <dgm:pt modelId="{CD0B9308-0D19-4493-AEAD-6129CBFF0CD7}" type="pres">
      <dgm:prSet presAssocID="{9BDFAFB7-067A-4C20-9C4C-8B79E87C8FEB}" presName="parTxOnly" presStyleLbl="node1" presStyleIdx="2" presStyleCnt="3" custScaleY="115531" custLinFactNeighborX="-4597" custLinFactNeighborY="-27955">
        <dgm:presLayoutVars>
          <dgm:bulletEnabled val="1"/>
        </dgm:presLayoutVars>
      </dgm:prSet>
      <dgm:spPr/>
    </dgm:pt>
  </dgm:ptLst>
  <dgm:cxnLst>
    <dgm:cxn modelId="{C2EEF721-8134-4F6E-9907-7EA9F2862753}" srcId="{3E26D091-839F-4A6E-984D-66614BEA9BE6}" destId="{AA72F06F-594C-484A-987A-CB58C7F413BF}" srcOrd="1" destOrd="0" parTransId="{FEC1E7BD-EC33-4FBF-B751-307F5B022B57}" sibTransId="{6BAD59ED-DB5F-4080-8BE3-4BD2CC56FF50}"/>
    <dgm:cxn modelId="{94203E67-9FE9-40C2-924D-97B5A359DB1A}" type="presOf" srcId="{9BDFAFB7-067A-4C20-9C4C-8B79E87C8FEB}" destId="{CD0B9308-0D19-4493-AEAD-6129CBFF0CD7}" srcOrd="0" destOrd="0" presId="urn:microsoft.com/office/officeart/2005/8/layout/hChevron3"/>
    <dgm:cxn modelId="{78E3E767-C4B2-4026-B7A2-1F5E4F8E1EB3}" srcId="{3E26D091-839F-4A6E-984D-66614BEA9BE6}" destId="{9BDFAFB7-067A-4C20-9C4C-8B79E87C8FEB}" srcOrd="2" destOrd="0" parTransId="{B9C0BEA5-6D3B-4B78-86C9-9BC573839105}" sibTransId="{48169691-B8FB-45BA-A326-F33BCBDDD2CF}"/>
    <dgm:cxn modelId="{6BE89E6E-3226-420B-B8BB-8D0E32EDED0D}" type="presOf" srcId="{3E26D091-839F-4A6E-984D-66614BEA9BE6}" destId="{2DEF0D58-47AD-4EB3-B073-0703672DD10D}" srcOrd="0" destOrd="0" presId="urn:microsoft.com/office/officeart/2005/8/layout/hChevron3"/>
    <dgm:cxn modelId="{452DB075-8400-41F3-AB9E-36400484F364}" type="presOf" srcId="{AA72F06F-594C-484A-987A-CB58C7F413BF}" destId="{C191FDC1-8076-458E-A362-97DD96DC8E83}" srcOrd="0" destOrd="0" presId="urn:microsoft.com/office/officeart/2005/8/layout/hChevron3"/>
    <dgm:cxn modelId="{FAFDC09A-6E5B-4FB0-AC70-77C48EE20617}" type="presOf" srcId="{87632B89-2E85-4034-9213-6AB7D79209D2}" destId="{B37503CF-38AF-4C4D-87D7-852EA3771576}" srcOrd="0" destOrd="0" presId="urn:microsoft.com/office/officeart/2005/8/layout/hChevron3"/>
    <dgm:cxn modelId="{D3E946EC-CACC-45C6-B2C5-38359B1BBD5F}" srcId="{3E26D091-839F-4A6E-984D-66614BEA9BE6}" destId="{87632B89-2E85-4034-9213-6AB7D79209D2}" srcOrd="0" destOrd="0" parTransId="{572421C4-B609-4994-A69B-1F08FBC0A3D9}" sibTransId="{E6278BBA-6E07-4529-A01D-C47FC937891C}"/>
    <dgm:cxn modelId="{079EE7BC-E31C-4F47-9601-D63593477B5E}" type="presParOf" srcId="{2DEF0D58-47AD-4EB3-B073-0703672DD10D}" destId="{B37503CF-38AF-4C4D-87D7-852EA3771576}" srcOrd="0" destOrd="0" presId="urn:microsoft.com/office/officeart/2005/8/layout/hChevron3"/>
    <dgm:cxn modelId="{6C1319A1-8868-40A6-8426-155C817385DB}" type="presParOf" srcId="{2DEF0D58-47AD-4EB3-B073-0703672DD10D}" destId="{412911AF-C1CC-45B8-B552-46459141FA62}" srcOrd="1" destOrd="0" presId="urn:microsoft.com/office/officeart/2005/8/layout/hChevron3"/>
    <dgm:cxn modelId="{EC3D168A-5286-4DCA-8B44-72F7BA3B60DA}" type="presParOf" srcId="{2DEF0D58-47AD-4EB3-B073-0703672DD10D}" destId="{C191FDC1-8076-458E-A362-97DD96DC8E83}" srcOrd="2" destOrd="0" presId="urn:microsoft.com/office/officeart/2005/8/layout/hChevron3"/>
    <dgm:cxn modelId="{7114DD12-F292-4534-924C-BA3596964D51}" type="presParOf" srcId="{2DEF0D58-47AD-4EB3-B073-0703672DD10D}" destId="{0B596832-E6D8-4A1A-B537-963A5C289E2E}" srcOrd="3" destOrd="0" presId="urn:microsoft.com/office/officeart/2005/8/layout/hChevron3"/>
    <dgm:cxn modelId="{D250EED3-6C15-489A-837C-A7178F83F154}" type="presParOf" srcId="{2DEF0D58-47AD-4EB3-B073-0703672DD10D}" destId="{CD0B9308-0D19-4493-AEAD-6129CBFF0CD7}" srcOrd="4" destOrd="0" presId="urn:microsoft.com/office/officeart/2005/8/layout/hChevron3"/>
  </dgm:cxnLst>
  <dgm:bg>
    <a:effectLst>
      <a:outerShdw blurRad="50800" dist="38100" dir="2700000" algn="tl" rotWithShape="0">
        <a:srgbClr val="FF0000">
          <a:alpha val="40000"/>
        </a:srgbClr>
      </a:outerShdw>
    </a:effectLst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E26D091-839F-4A6E-984D-66614BEA9BE6}" type="doc">
      <dgm:prSet loTypeId="urn:microsoft.com/office/officeart/2005/8/layout/hChevron3" loCatId="process" qsTypeId="urn:microsoft.com/office/officeart/2005/8/quickstyle/simple3" qsCatId="simple" csTypeId="urn:microsoft.com/office/officeart/2005/8/colors/colorful1#10" csCatId="colorful" phldr="1"/>
      <dgm:spPr/>
    </dgm:pt>
    <dgm:pt modelId="{87632B89-2E85-4034-9213-6AB7D79209D2}">
      <dgm:prSet phldrT="[文字]" custT="1"/>
      <dgm:spPr/>
      <dgm:t>
        <a:bodyPr lIns="0" tIns="0" rIns="0" bIns="0"/>
        <a:lstStyle/>
        <a:p>
          <a:pPr>
            <a:lnSpc>
              <a:spcPct val="80000"/>
            </a:lnSpc>
            <a:spcBef>
              <a:spcPts val="0"/>
            </a:spcBef>
            <a:spcAft>
              <a:spcPts val="0"/>
            </a:spcAft>
          </a:pPr>
          <a:r>
            <a:rPr lang="zh-TW" altLang="en-US" sz="12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中圓體" pitchFamily="49" charset="-120"/>
              <a:ea typeface="華康中圓體" pitchFamily="49" charset="-120"/>
            </a:rPr>
            <a:t>再生計畫</a:t>
          </a:r>
          <a:endParaRPr lang="zh-TW" altLang="en-US" sz="1200" i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華康中圓體" pitchFamily="49" charset="-120"/>
            <a:ea typeface="華康中圓體" pitchFamily="49" charset="-120"/>
          </a:endParaRPr>
        </a:p>
      </dgm:t>
    </dgm:pt>
    <dgm:pt modelId="{572421C4-B609-4994-A69B-1F08FBC0A3D9}" type="parTrans" cxnId="{D3E946EC-CACC-45C6-B2C5-38359B1BBD5F}">
      <dgm:prSet/>
      <dgm:spPr/>
      <dgm:t>
        <a:bodyPr/>
        <a:lstStyle/>
        <a:p>
          <a:pPr>
            <a:lnSpc>
              <a:spcPct val="80000"/>
            </a:lnSpc>
            <a:spcBef>
              <a:spcPts val="0"/>
            </a:spcBef>
            <a:spcAft>
              <a:spcPts val="0"/>
            </a:spcAft>
          </a:pPr>
          <a:endParaRPr lang="zh-TW" altLang="en-US" sz="1200">
            <a:latin typeface="華康中圓體" pitchFamily="49" charset="-120"/>
            <a:ea typeface="華康中圓體" pitchFamily="49" charset="-120"/>
          </a:endParaRPr>
        </a:p>
      </dgm:t>
    </dgm:pt>
    <dgm:pt modelId="{E6278BBA-6E07-4529-A01D-C47FC937891C}" type="sibTrans" cxnId="{D3E946EC-CACC-45C6-B2C5-38359B1BBD5F}">
      <dgm:prSet/>
      <dgm:spPr/>
      <dgm:t>
        <a:bodyPr/>
        <a:lstStyle/>
        <a:p>
          <a:pPr>
            <a:lnSpc>
              <a:spcPct val="80000"/>
            </a:lnSpc>
            <a:spcBef>
              <a:spcPts val="0"/>
            </a:spcBef>
            <a:spcAft>
              <a:spcPts val="0"/>
            </a:spcAft>
          </a:pPr>
          <a:endParaRPr lang="zh-TW" altLang="en-US" sz="1200">
            <a:latin typeface="華康中圓體" pitchFamily="49" charset="-120"/>
            <a:ea typeface="華康中圓體" pitchFamily="49" charset="-120"/>
          </a:endParaRPr>
        </a:p>
      </dgm:t>
    </dgm:pt>
    <dgm:pt modelId="{AA72F06F-594C-484A-987A-CB58C7F413BF}">
      <dgm:prSet phldrT="[文字]" custT="1"/>
      <dgm:spPr/>
      <dgm:t>
        <a:bodyPr lIns="0" tIns="0" rIns="0" bIns="0"/>
        <a:lstStyle/>
        <a:p>
          <a:pPr>
            <a:lnSpc>
              <a:spcPct val="80000"/>
            </a:lnSpc>
            <a:spcBef>
              <a:spcPts val="0"/>
            </a:spcBef>
            <a:spcAft>
              <a:spcPts val="0"/>
            </a:spcAft>
          </a:pPr>
          <a:r>
            <a:rPr lang="zh-TW" altLang="en-US" sz="11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中圓體" pitchFamily="49" charset="-120"/>
              <a:ea typeface="華康中圓體" pitchFamily="49" charset="-120"/>
            </a:rPr>
            <a:t>都市計畫變更</a:t>
          </a:r>
        </a:p>
        <a:p>
          <a:pPr>
            <a:lnSpc>
              <a:spcPct val="80000"/>
            </a:lnSpc>
            <a:spcBef>
              <a:spcPts val="0"/>
            </a:spcBef>
            <a:spcAft>
              <a:spcPts val="0"/>
            </a:spcAft>
          </a:pPr>
          <a:r>
            <a:rPr lang="zh-TW" altLang="en-US" sz="11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中圓體" pitchFamily="49" charset="-120"/>
              <a:ea typeface="華康中圓體" pitchFamily="49" charset="-120"/>
            </a:rPr>
            <a:t>策略更新地區</a:t>
          </a:r>
        </a:p>
      </dgm:t>
    </dgm:pt>
    <dgm:pt modelId="{FEC1E7BD-EC33-4FBF-B751-307F5B022B57}" type="parTrans" cxnId="{C2EEF721-8134-4F6E-9907-7EA9F2862753}">
      <dgm:prSet/>
      <dgm:spPr/>
      <dgm:t>
        <a:bodyPr/>
        <a:lstStyle/>
        <a:p>
          <a:pPr>
            <a:lnSpc>
              <a:spcPct val="80000"/>
            </a:lnSpc>
            <a:spcBef>
              <a:spcPts val="0"/>
            </a:spcBef>
            <a:spcAft>
              <a:spcPts val="0"/>
            </a:spcAft>
          </a:pPr>
          <a:endParaRPr lang="zh-TW" altLang="en-US" sz="1200">
            <a:latin typeface="華康中圓體" pitchFamily="49" charset="-120"/>
            <a:ea typeface="華康中圓體" pitchFamily="49" charset="-120"/>
          </a:endParaRPr>
        </a:p>
      </dgm:t>
    </dgm:pt>
    <dgm:pt modelId="{6BAD59ED-DB5F-4080-8BE3-4BD2CC56FF50}" type="sibTrans" cxnId="{C2EEF721-8134-4F6E-9907-7EA9F2862753}">
      <dgm:prSet/>
      <dgm:spPr/>
      <dgm:t>
        <a:bodyPr/>
        <a:lstStyle/>
        <a:p>
          <a:pPr>
            <a:lnSpc>
              <a:spcPct val="80000"/>
            </a:lnSpc>
            <a:spcBef>
              <a:spcPts val="0"/>
            </a:spcBef>
            <a:spcAft>
              <a:spcPts val="0"/>
            </a:spcAft>
          </a:pPr>
          <a:endParaRPr lang="zh-TW" altLang="en-US" sz="1200">
            <a:latin typeface="華康中圓體" pitchFamily="49" charset="-120"/>
            <a:ea typeface="華康中圓體" pitchFamily="49" charset="-120"/>
          </a:endParaRPr>
        </a:p>
      </dgm:t>
    </dgm:pt>
    <dgm:pt modelId="{9BDFAFB7-067A-4C20-9C4C-8B79E87C8FEB}">
      <dgm:prSet phldrT="[文字]" custT="1"/>
      <dgm:spPr/>
      <dgm:t>
        <a:bodyPr lIns="0" tIns="0" rIns="0" bIns="0"/>
        <a:lstStyle/>
        <a:p>
          <a:pPr>
            <a:lnSpc>
              <a:spcPct val="80000"/>
            </a:lnSpc>
            <a:spcBef>
              <a:spcPts val="0"/>
            </a:spcBef>
            <a:spcAft>
              <a:spcPts val="0"/>
            </a:spcAft>
          </a:pPr>
          <a:r>
            <a:rPr lang="zh-TW" altLang="en-US" sz="1000" dirty="0">
              <a:latin typeface="華康中圓體" pitchFamily="49" charset="-120"/>
              <a:ea typeface="華康中圓體" pitchFamily="49" charset="-120"/>
            </a:rPr>
            <a:t>分區報送</a:t>
          </a:r>
          <a:endParaRPr lang="en-US" altLang="zh-TW" sz="1000" dirty="0">
            <a:latin typeface="華康中圓體" pitchFamily="49" charset="-120"/>
            <a:ea typeface="華康中圓體" pitchFamily="49" charset="-120"/>
          </a:endParaRPr>
        </a:p>
        <a:p>
          <a:pPr>
            <a:lnSpc>
              <a:spcPct val="80000"/>
            </a:lnSpc>
            <a:spcBef>
              <a:spcPts val="0"/>
            </a:spcBef>
            <a:spcAft>
              <a:spcPts val="0"/>
            </a:spcAft>
          </a:pPr>
          <a:r>
            <a:rPr lang="zh-TW" altLang="en-US" sz="1200" dirty="0">
              <a:latin typeface="華康中圓體" pitchFamily="49" charset="-120"/>
              <a:ea typeface="華康中圓體" pitchFamily="49" charset="-120"/>
            </a:rPr>
            <a:t>事業計畫</a:t>
          </a:r>
        </a:p>
      </dgm:t>
    </dgm:pt>
    <dgm:pt modelId="{B9C0BEA5-6D3B-4B78-86C9-9BC573839105}" type="parTrans" cxnId="{78E3E767-C4B2-4026-B7A2-1F5E4F8E1EB3}">
      <dgm:prSet/>
      <dgm:spPr/>
      <dgm:t>
        <a:bodyPr/>
        <a:lstStyle/>
        <a:p>
          <a:pPr>
            <a:lnSpc>
              <a:spcPct val="80000"/>
            </a:lnSpc>
            <a:spcBef>
              <a:spcPts val="0"/>
            </a:spcBef>
            <a:spcAft>
              <a:spcPts val="0"/>
            </a:spcAft>
          </a:pPr>
          <a:endParaRPr lang="zh-TW" altLang="en-US" sz="1200">
            <a:latin typeface="華康中圓體" pitchFamily="49" charset="-120"/>
            <a:ea typeface="華康中圓體" pitchFamily="49" charset="-120"/>
          </a:endParaRPr>
        </a:p>
      </dgm:t>
    </dgm:pt>
    <dgm:pt modelId="{48169691-B8FB-45BA-A326-F33BCBDDD2CF}" type="sibTrans" cxnId="{78E3E767-C4B2-4026-B7A2-1F5E4F8E1EB3}">
      <dgm:prSet/>
      <dgm:spPr/>
      <dgm:t>
        <a:bodyPr/>
        <a:lstStyle/>
        <a:p>
          <a:pPr>
            <a:lnSpc>
              <a:spcPct val="80000"/>
            </a:lnSpc>
            <a:spcBef>
              <a:spcPts val="0"/>
            </a:spcBef>
            <a:spcAft>
              <a:spcPts val="0"/>
            </a:spcAft>
          </a:pPr>
          <a:endParaRPr lang="zh-TW" altLang="en-US" sz="1200">
            <a:latin typeface="華康中圓體" pitchFamily="49" charset="-120"/>
            <a:ea typeface="華康中圓體" pitchFamily="49" charset="-120"/>
          </a:endParaRPr>
        </a:p>
      </dgm:t>
    </dgm:pt>
    <dgm:pt modelId="{1AF04F40-FC2F-4F95-B286-7A91ADED4C92}">
      <dgm:prSet phldrT="[文字]" custT="1"/>
      <dgm:spPr/>
      <dgm:t>
        <a:bodyPr lIns="0" tIns="0" rIns="0" bIns="0"/>
        <a:lstStyle/>
        <a:p>
          <a:pPr>
            <a:lnSpc>
              <a:spcPct val="80000"/>
            </a:lnSpc>
            <a:spcBef>
              <a:spcPts val="0"/>
            </a:spcBef>
            <a:spcAft>
              <a:spcPts val="0"/>
            </a:spcAft>
          </a:pPr>
          <a:r>
            <a:rPr lang="zh-TW" altLang="en-US" sz="1000" dirty="0">
              <a:latin typeface="華康中圓體" pitchFamily="49" charset="-120"/>
              <a:ea typeface="華康中圓體" pitchFamily="49" charset="-120"/>
            </a:rPr>
            <a:t>報送</a:t>
          </a:r>
          <a:br>
            <a:rPr lang="en-US" altLang="zh-TW" sz="1200" dirty="0">
              <a:latin typeface="華康中圓體" pitchFamily="49" charset="-120"/>
              <a:ea typeface="華康中圓體" pitchFamily="49" charset="-120"/>
            </a:rPr>
          </a:br>
          <a:r>
            <a:rPr lang="zh-TW" altLang="en-US" sz="1200" dirty="0">
              <a:latin typeface="華康中圓體" pitchFamily="49" charset="-120"/>
              <a:ea typeface="華康中圓體" pitchFamily="49" charset="-120"/>
            </a:rPr>
            <a:t>權變計畫</a:t>
          </a:r>
        </a:p>
      </dgm:t>
    </dgm:pt>
    <dgm:pt modelId="{741A13E6-7130-44DB-BE7E-A113FAA27D09}" type="parTrans" cxnId="{020EA0D6-030D-4B9F-B060-6E984C86697D}">
      <dgm:prSet/>
      <dgm:spPr/>
      <dgm:t>
        <a:bodyPr/>
        <a:lstStyle/>
        <a:p>
          <a:pPr>
            <a:lnSpc>
              <a:spcPct val="80000"/>
            </a:lnSpc>
            <a:spcAft>
              <a:spcPts val="0"/>
            </a:spcAft>
          </a:pPr>
          <a:endParaRPr lang="zh-TW" altLang="en-US" sz="1200"/>
        </a:p>
      </dgm:t>
    </dgm:pt>
    <dgm:pt modelId="{AA89EE32-094B-4757-BF68-6419EEAC5A6F}" type="sibTrans" cxnId="{020EA0D6-030D-4B9F-B060-6E984C86697D}">
      <dgm:prSet/>
      <dgm:spPr/>
      <dgm:t>
        <a:bodyPr/>
        <a:lstStyle/>
        <a:p>
          <a:pPr>
            <a:lnSpc>
              <a:spcPct val="80000"/>
            </a:lnSpc>
            <a:spcAft>
              <a:spcPts val="0"/>
            </a:spcAft>
          </a:pPr>
          <a:endParaRPr lang="zh-TW" altLang="en-US" sz="1200"/>
        </a:p>
      </dgm:t>
    </dgm:pt>
    <dgm:pt modelId="{6199AA7A-E0EF-4DB6-8BF5-3D2BBF9EA869}">
      <dgm:prSet phldrT="[文字]" custT="1"/>
      <dgm:spPr/>
      <dgm:t>
        <a:bodyPr lIns="0" tIns="0" rIns="0" bIns="0"/>
        <a:lstStyle/>
        <a:p>
          <a:pPr>
            <a:lnSpc>
              <a:spcPct val="80000"/>
            </a:lnSpc>
            <a:spcBef>
              <a:spcPts val="0"/>
            </a:spcBef>
            <a:spcAft>
              <a:spcPts val="0"/>
            </a:spcAft>
          </a:pPr>
          <a:r>
            <a:rPr lang="zh-TW" altLang="en-US" sz="1000" dirty="0">
              <a:latin typeface="華康中圓體" pitchFamily="49" charset="-120"/>
              <a:ea typeface="華康中圓體" pitchFamily="49" charset="-120"/>
            </a:rPr>
            <a:t>申請建照</a:t>
          </a:r>
          <a:br>
            <a:rPr lang="en-US" altLang="zh-TW" sz="1200" dirty="0">
              <a:latin typeface="華康中圓體" pitchFamily="49" charset="-120"/>
              <a:ea typeface="華康中圓體" pitchFamily="49" charset="-120"/>
            </a:rPr>
          </a:br>
          <a:r>
            <a:rPr lang="zh-TW" altLang="en-US" sz="1200" dirty="0">
              <a:latin typeface="華康中圓體" pitchFamily="49" charset="-120"/>
              <a:ea typeface="華康中圓體" pitchFamily="49" charset="-120"/>
            </a:rPr>
            <a:t>發包施工</a:t>
          </a:r>
        </a:p>
      </dgm:t>
    </dgm:pt>
    <dgm:pt modelId="{EF2BF501-246B-44C6-A166-8DEDAA2837FB}" type="parTrans" cxnId="{9A66F108-3AAB-465A-9967-7399ACF9EF78}">
      <dgm:prSet/>
      <dgm:spPr/>
      <dgm:t>
        <a:bodyPr/>
        <a:lstStyle/>
        <a:p>
          <a:pPr>
            <a:lnSpc>
              <a:spcPct val="80000"/>
            </a:lnSpc>
            <a:spcAft>
              <a:spcPts val="0"/>
            </a:spcAft>
          </a:pPr>
          <a:endParaRPr lang="zh-TW" altLang="en-US" sz="1200"/>
        </a:p>
      </dgm:t>
    </dgm:pt>
    <dgm:pt modelId="{954A9C00-68DC-457A-9716-368B90A8A04E}" type="sibTrans" cxnId="{9A66F108-3AAB-465A-9967-7399ACF9EF78}">
      <dgm:prSet/>
      <dgm:spPr/>
      <dgm:t>
        <a:bodyPr/>
        <a:lstStyle/>
        <a:p>
          <a:pPr>
            <a:lnSpc>
              <a:spcPct val="80000"/>
            </a:lnSpc>
            <a:spcAft>
              <a:spcPts val="0"/>
            </a:spcAft>
          </a:pPr>
          <a:endParaRPr lang="zh-TW" altLang="en-US" sz="1200"/>
        </a:p>
      </dgm:t>
    </dgm:pt>
    <dgm:pt modelId="{F93AA7A2-A823-4759-9E9A-5379C67A21E8}">
      <dgm:prSet phldrT="[文字]" custT="1"/>
      <dgm:spPr/>
      <dgm:t>
        <a:bodyPr lIns="0" tIns="0" rIns="0" bIns="0"/>
        <a:lstStyle/>
        <a:p>
          <a:pPr>
            <a:lnSpc>
              <a:spcPct val="80000"/>
            </a:lnSpc>
            <a:spcBef>
              <a:spcPts val="0"/>
            </a:spcBef>
            <a:spcAft>
              <a:spcPts val="0"/>
            </a:spcAft>
          </a:pPr>
          <a:r>
            <a:rPr lang="zh-TW" altLang="en-US" sz="1000" dirty="0">
              <a:latin typeface="華康中圓體" pitchFamily="49" charset="-120"/>
              <a:ea typeface="華康中圓體" pitchFamily="49" charset="-120"/>
            </a:rPr>
            <a:t>驗收交屋</a:t>
          </a:r>
          <a:br>
            <a:rPr lang="en-US" altLang="zh-TW" sz="1000" dirty="0">
              <a:latin typeface="華康中圓體" pitchFamily="49" charset="-120"/>
              <a:ea typeface="華康中圓體" pitchFamily="49" charset="-120"/>
            </a:rPr>
          </a:br>
          <a:r>
            <a:rPr lang="zh-TW" altLang="en-US" sz="1200" dirty="0">
              <a:latin typeface="華康中圓體" pitchFamily="49" charset="-120"/>
              <a:ea typeface="華康中圓體" pitchFamily="49" charset="-120"/>
            </a:rPr>
            <a:t>成果備查</a:t>
          </a:r>
        </a:p>
      </dgm:t>
    </dgm:pt>
    <dgm:pt modelId="{50F2CD86-6A0C-4652-9241-00D98B98FAC8}" type="parTrans" cxnId="{1B096E1F-FB24-4163-AAF3-465BDC194BC2}">
      <dgm:prSet/>
      <dgm:spPr/>
      <dgm:t>
        <a:bodyPr/>
        <a:lstStyle/>
        <a:p>
          <a:pPr>
            <a:lnSpc>
              <a:spcPct val="80000"/>
            </a:lnSpc>
            <a:spcAft>
              <a:spcPts val="0"/>
            </a:spcAft>
          </a:pPr>
          <a:endParaRPr lang="zh-TW" altLang="en-US" sz="1200"/>
        </a:p>
      </dgm:t>
    </dgm:pt>
    <dgm:pt modelId="{1241B854-E140-4240-9A37-FC5C20B0D6AF}" type="sibTrans" cxnId="{1B096E1F-FB24-4163-AAF3-465BDC194BC2}">
      <dgm:prSet/>
      <dgm:spPr/>
      <dgm:t>
        <a:bodyPr/>
        <a:lstStyle/>
        <a:p>
          <a:pPr>
            <a:lnSpc>
              <a:spcPct val="80000"/>
            </a:lnSpc>
            <a:spcAft>
              <a:spcPts val="0"/>
            </a:spcAft>
          </a:pPr>
          <a:endParaRPr lang="zh-TW" altLang="en-US" sz="1200"/>
        </a:p>
      </dgm:t>
    </dgm:pt>
    <dgm:pt modelId="{2DEF0D58-47AD-4EB3-B073-0703672DD10D}" type="pres">
      <dgm:prSet presAssocID="{3E26D091-839F-4A6E-984D-66614BEA9BE6}" presName="Name0" presStyleCnt="0">
        <dgm:presLayoutVars>
          <dgm:dir/>
          <dgm:resizeHandles val="exact"/>
        </dgm:presLayoutVars>
      </dgm:prSet>
      <dgm:spPr/>
    </dgm:pt>
    <dgm:pt modelId="{B37503CF-38AF-4C4D-87D7-852EA3771576}" type="pres">
      <dgm:prSet presAssocID="{87632B89-2E85-4034-9213-6AB7D79209D2}" presName="parTxOnly" presStyleLbl="node1" presStyleIdx="0" presStyleCnt="6" custScaleY="115531">
        <dgm:presLayoutVars>
          <dgm:bulletEnabled val="1"/>
        </dgm:presLayoutVars>
      </dgm:prSet>
      <dgm:spPr/>
    </dgm:pt>
    <dgm:pt modelId="{412911AF-C1CC-45B8-B552-46459141FA62}" type="pres">
      <dgm:prSet presAssocID="{E6278BBA-6E07-4529-A01D-C47FC937891C}" presName="parSpace" presStyleCnt="0"/>
      <dgm:spPr/>
    </dgm:pt>
    <dgm:pt modelId="{C191FDC1-8076-458E-A362-97DD96DC8E83}" type="pres">
      <dgm:prSet presAssocID="{AA72F06F-594C-484A-987A-CB58C7F413BF}" presName="parTxOnly" presStyleLbl="node1" presStyleIdx="1" presStyleCnt="6" custScaleX="124852" custScaleY="115531" custLinFactNeighborX="-3130">
        <dgm:presLayoutVars>
          <dgm:bulletEnabled val="1"/>
        </dgm:presLayoutVars>
      </dgm:prSet>
      <dgm:spPr/>
    </dgm:pt>
    <dgm:pt modelId="{0B596832-E6D8-4A1A-B537-963A5C289E2E}" type="pres">
      <dgm:prSet presAssocID="{6BAD59ED-DB5F-4080-8BE3-4BD2CC56FF50}" presName="parSpace" presStyleCnt="0"/>
      <dgm:spPr/>
    </dgm:pt>
    <dgm:pt modelId="{CD0B9308-0D19-4493-AEAD-6129CBFF0CD7}" type="pres">
      <dgm:prSet presAssocID="{9BDFAFB7-067A-4C20-9C4C-8B79E87C8FEB}" presName="parTxOnly" presStyleLbl="node1" presStyleIdx="2" presStyleCnt="6" custScaleY="115531" custLinFactNeighborX="-6260">
        <dgm:presLayoutVars>
          <dgm:bulletEnabled val="1"/>
        </dgm:presLayoutVars>
      </dgm:prSet>
      <dgm:spPr/>
    </dgm:pt>
    <dgm:pt modelId="{751CB7CE-69D1-4798-B889-3761172BCDD2}" type="pres">
      <dgm:prSet presAssocID="{48169691-B8FB-45BA-A326-F33BCBDDD2CF}" presName="parSpace" presStyleCnt="0"/>
      <dgm:spPr/>
    </dgm:pt>
    <dgm:pt modelId="{CB8EA9E3-A34A-436A-B0C2-CD1DEBD822D0}" type="pres">
      <dgm:prSet presAssocID="{1AF04F40-FC2F-4F95-B286-7A91ADED4C92}" presName="parTxOnly" presStyleLbl="node1" presStyleIdx="3" presStyleCnt="6" custScaleY="115531" custLinFactNeighborX="-9390">
        <dgm:presLayoutVars>
          <dgm:bulletEnabled val="1"/>
        </dgm:presLayoutVars>
      </dgm:prSet>
      <dgm:spPr/>
    </dgm:pt>
    <dgm:pt modelId="{864C6E95-7AE7-4DF1-A977-D8F664A38043}" type="pres">
      <dgm:prSet presAssocID="{AA89EE32-094B-4757-BF68-6419EEAC5A6F}" presName="parSpace" presStyleCnt="0"/>
      <dgm:spPr/>
    </dgm:pt>
    <dgm:pt modelId="{3952CFBD-9445-44A9-B6A7-E4750701F5DD}" type="pres">
      <dgm:prSet presAssocID="{6199AA7A-E0EF-4DB6-8BF5-3D2BBF9EA869}" presName="parTxOnly" presStyleLbl="node1" presStyleIdx="4" presStyleCnt="6" custScaleY="115531" custLinFactNeighborX="7895">
        <dgm:presLayoutVars>
          <dgm:bulletEnabled val="1"/>
        </dgm:presLayoutVars>
      </dgm:prSet>
      <dgm:spPr/>
    </dgm:pt>
    <dgm:pt modelId="{BD693FAC-052A-426A-BEAC-E1AE4EE9E994}" type="pres">
      <dgm:prSet presAssocID="{954A9C00-68DC-457A-9716-368B90A8A04E}" presName="parSpace" presStyleCnt="0"/>
      <dgm:spPr/>
    </dgm:pt>
    <dgm:pt modelId="{771395B5-7A9A-4069-AFC5-F64ABE1D7725}" type="pres">
      <dgm:prSet presAssocID="{F93AA7A2-A823-4759-9E9A-5379C67A21E8}" presName="parTxOnly" presStyleLbl="node1" presStyleIdx="5" presStyleCnt="6" custScaleY="115531" custLinFactNeighborX="1884">
        <dgm:presLayoutVars>
          <dgm:bulletEnabled val="1"/>
        </dgm:presLayoutVars>
      </dgm:prSet>
      <dgm:spPr/>
    </dgm:pt>
  </dgm:ptLst>
  <dgm:cxnLst>
    <dgm:cxn modelId="{9A66F108-3AAB-465A-9967-7399ACF9EF78}" srcId="{3E26D091-839F-4A6E-984D-66614BEA9BE6}" destId="{6199AA7A-E0EF-4DB6-8BF5-3D2BBF9EA869}" srcOrd="4" destOrd="0" parTransId="{EF2BF501-246B-44C6-A166-8DEDAA2837FB}" sibTransId="{954A9C00-68DC-457A-9716-368B90A8A04E}"/>
    <dgm:cxn modelId="{ADBC6B09-9B15-47D6-8938-048C4D334099}" type="presOf" srcId="{AA72F06F-594C-484A-987A-CB58C7F413BF}" destId="{C191FDC1-8076-458E-A362-97DD96DC8E83}" srcOrd="0" destOrd="0" presId="urn:microsoft.com/office/officeart/2005/8/layout/hChevron3"/>
    <dgm:cxn modelId="{A21EB71C-1F6D-4AF4-92DA-483EBA4FD3C5}" type="presOf" srcId="{87632B89-2E85-4034-9213-6AB7D79209D2}" destId="{B37503CF-38AF-4C4D-87D7-852EA3771576}" srcOrd="0" destOrd="0" presId="urn:microsoft.com/office/officeart/2005/8/layout/hChevron3"/>
    <dgm:cxn modelId="{1B096E1F-FB24-4163-AAF3-465BDC194BC2}" srcId="{3E26D091-839F-4A6E-984D-66614BEA9BE6}" destId="{F93AA7A2-A823-4759-9E9A-5379C67A21E8}" srcOrd="5" destOrd="0" parTransId="{50F2CD86-6A0C-4652-9241-00D98B98FAC8}" sibTransId="{1241B854-E140-4240-9A37-FC5C20B0D6AF}"/>
    <dgm:cxn modelId="{C2EEF721-8134-4F6E-9907-7EA9F2862753}" srcId="{3E26D091-839F-4A6E-984D-66614BEA9BE6}" destId="{AA72F06F-594C-484A-987A-CB58C7F413BF}" srcOrd="1" destOrd="0" parTransId="{FEC1E7BD-EC33-4FBF-B751-307F5B022B57}" sibTransId="{6BAD59ED-DB5F-4080-8BE3-4BD2CC56FF50}"/>
    <dgm:cxn modelId="{B0BDDA2E-CF07-45F0-B9FC-4D4FF50FE589}" type="presOf" srcId="{F93AA7A2-A823-4759-9E9A-5379C67A21E8}" destId="{771395B5-7A9A-4069-AFC5-F64ABE1D7725}" srcOrd="0" destOrd="0" presId="urn:microsoft.com/office/officeart/2005/8/layout/hChevron3"/>
    <dgm:cxn modelId="{D5971262-024E-432D-8C5A-B21365F650C4}" type="presOf" srcId="{9BDFAFB7-067A-4C20-9C4C-8B79E87C8FEB}" destId="{CD0B9308-0D19-4493-AEAD-6129CBFF0CD7}" srcOrd="0" destOrd="0" presId="urn:microsoft.com/office/officeart/2005/8/layout/hChevron3"/>
    <dgm:cxn modelId="{78E3E767-C4B2-4026-B7A2-1F5E4F8E1EB3}" srcId="{3E26D091-839F-4A6E-984D-66614BEA9BE6}" destId="{9BDFAFB7-067A-4C20-9C4C-8B79E87C8FEB}" srcOrd="2" destOrd="0" parTransId="{B9C0BEA5-6D3B-4B78-86C9-9BC573839105}" sibTransId="{48169691-B8FB-45BA-A326-F33BCBDDD2CF}"/>
    <dgm:cxn modelId="{FFA97F7E-6AD5-4251-8131-0E6C7DF2FE9C}" type="presOf" srcId="{6199AA7A-E0EF-4DB6-8BF5-3D2BBF9EA869}" destId="{3952CFBD-9445-44A9-B6A7-E4750701F5DD}" srcOrd="0" destOrd="0" presId="urn:microsoft.com/office/officeart/2005/8/layout/hChevron3"/>
    <dgm:cxn modelId="{57917D8C-0A18-4667-A86A-5871377F3CAE}" type="presOf" srcId="{1AF04F40-FC2F-4F95-B286-7A91ADED4C92}" destId="{CB8EA9E3-A34A-436A-B0C2-CD1DEBD822D0}" srcOrd="0" destOrd="0" presId="urn:microsoft.com/office/officeart/2005/8/layout/hChevron3"/>
    <dgm:cxn modelId="{020EA0D6-030D-4B9F-B060-6E984C86697D}" srcId="{3E26D091-839F-4A6E-984D-66614BEA9BE6}" destId="{1AF04F40-FC2F-4F95-B286-7A91ADED4C92}" srcOrd="3" destOrd="0" parTransId="{741A13E6-7130-44DB-BE7E-A113FAA27D09}" sibTransId="{AA89EE32-094B-4757-BF68-6419EEAC5A6F}"/>
    <dgm:cxn modelId="{3860EFE8-1EA9-4662-B96B-ADA4076C1634}" type="presOf" srcId="{3E26D091-839F-4A6E-984D-66614BEA9BE6}" destId="{2DEF0D58-47AD-4EB3-B073-0703672DD10D}" srcOrd="0" destOrd="0" presId="urn:microsoft.com/office/officeart/2005/8/layout/hChevron3"/>
    <dgm:cxn modelId="{D3E946EC-CACC-45C6-B2C5-38359B1BBD5F}" srcId="{3E26D091-839F-4A6E-984D-66614BEA9BE6}" destId="{87632B89-2E85-4034-9213-6AB7D79209D2}" srcOrd="0" destOrd="0" parTransId="{572421C4-B609-4994-A69B-1F08FBC0A3D9}" sibTransId="{E6278BBA-6E07-4529-A01D-C47FC937891C}"/>
    <dgm:cxn modelId="{9775952E-B8D5-4A1E-B23B-D1790C5DC404}" type="presParOf" srcId="{2DEF0D58-47AD-4EB3-B073-0703672DD10D}" destId="{B37503CF-38AF-4C4D-87D7-852EA3771576}" srcOrd="0" destOrd="0" presId="urn:microsoft.com/office/officeart/2005/8/layout/hChevron3"/>
    <dgm:cxn modelId="{2B280340-DE99-429C-8D94-0178B4AF12D6}" type="presParOf" srcId="{2DEF0D58-47AD-4EB3-B073-0703672DD10D}" destId="{412911AF-C1CC-45B8-B552-46459141FA62}" srcOrd="1" destOrd="0" presId="urn:microsoft.com/office/officeart/2005/8/layout/hChevron3"/>
    <dgm:cxn modelId="{061A9CA6-4080-4756-B444-30B9D3F93088}" type="presParOf" srcId="{2DEF0D58-47AD-4EB3-B073-0703672DD10D}" destId="{C191FDC1-8076-458E-A362-97DD96DC8E83}" srcOrd="2" destOrd="0" presId="urn:microsoft.com/office/officeart/2005/8/layout/hChevron3"/>
    <dgm:cxn modelId="{5FEC1A61-5F1F-4012-9835-1EF424FD86AE}" type="presParOf" srcId="{2DEF0D58-47AD-4EB3-B073-0703672DD10D}" destId="{0B596832-E6D8-4A1A-B537-963A5C289E2E}" srcOrd="3" destOrd="0" presId="urn:microsoft.com/office/officeart/2005/8/layout/hChevron3"/>
    <dgm:cxn modelId="{6845B2BC-93FB-4427-A2D6-E131434CB320}" type="presParOf" srcId="{2DEF0D58-47AD-4EB3-B073-0703672DD10D}" destId="{CD0B9308-0D19-4493-AEAD-6129CBFF0CD7}" srcOrd="4" destOrd="0" presId="urn:microsoft.com/office/officeart/2005/8/layout/hChevron3"/>
    <dgm:cxn modelId="{F922DE3C-6403-4622-AAC7-A275F472AEFB}" type="presParOf" srcId="{2DEF0D58-47AD-4EB3-B073-0703672DD10D}" destId="{751CB7CE-69D1-4798-B889-3761172BCDD2}" srcOrd="5" destOrd="0" presId="urn:microsoft.com/office/officeart/2005/8/layout/hChevron3"/>
    <dgm:cxn modelId="{341141B8-B60B-4BB4-8708-7BD37D790D12}" type="presParOf" srcId="{2DEF0D58-47AD-4EB3-B073-0703672DD10D}" destId="{CB8EA9E3-A34A-436A-B0C2-CD1DEBD822D0}" srcOrd="6" destOrd="0" presId="urn:microsoft.com/office/officeart/2005/8/layout/hChevron3"/>
    <dgm:cxn modelId="{37EEFC7D-6103-4C92-B0B4-B77D331F8F10}" type="presParOf" srcId="{2DEF0D58-47AD-4EB3-B073-0703672DD10D}" destId="{864C6E95-7AE7-4DF1-A977-D8F664A38043}" srcOrd="7" destOrd="0" presId="urn:microsoft.com/office/officeart/2005/8/layout/hChevron3"/>
    <dgm:cxn modelId="{65B8113D-2701-4238-B43E-56E951F4F784}" type="presParOf" srcId="{2DEF0D58-47AD-4EB3-B073-0703672DD10D}" destId="{3952CFBD-9445-44A9-B6A7-E4750701F5DD}" srcOrd="8" destOrd="0" presId="urn:microsoft.com/office/officeart/2005/8/layout/hChevron3"/>
    <dgm:cxn modelId="{2C96BA3B-3923-4856-90D5-D80EC289D107}" type="presParOf" srcId="{2DEF0D58-47AD-4EB3-B073-0703672DD10D}" destId="{BD693FAC-052A-426A-BEAC-E1AE4EE9E994}" srcOrd="9" destOrd="0" presId="urn:microsoft.com/office/officeart/2005/8/layout/hChevron3"/>
    <dgm:cxn modelId="{4FB58192-0121-4381-BAD8-9FFF965EB0CC}" type="presParOf" srcId="{2DEF0D58-47AD-4EB3-B073-0703672DD10D}" destId="{771395B5-7A9A-4069-AFC5-F64ABE1D7725}" srcOrd="10" destOrd="0" presId="urn:microsoft.com/office/officeart/2005/8/layout/hChevron3"/>
  </dgm:cxnLst>
  <dgm:bg>
    <a:effectLst>
      <a:outerShdw blurRad="50800" dist="38100" dir="2700000" algn="tl" rotWithShape="0">
        <a:srgbClr val="FF0000">
          <a:alpha val="40000"/>
        </a:srgbClr>
      </a:outerShdw>
    </a:effectLst>
  </dgm:bg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60C9636-B5B8-444D-8291-1DCC833D29EA}" type="doc">
      <dgm:prSet loTypeId="urn:microsoft.com/office/officeart/2008/layout/AscendingPictureAccentProcess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zh-TW" altLang="en-US"/>
        </a:p>
      </dgm:t>
    </dgm:pt>
    <dgm:pt modelId="{8F05C047-95DD-4673-AD96-9712CB98CC46}">
      <dgm:prSet phldrT="[文字]" custT="1"/>
      <dgm:spPr/>
      <dgm:t>
        <a:bodyPr/>
        <a:lstStyle/>
        <a:p>
          <a:r>
            <a:rPr lang="zh-TW" altLang="en-US" sz="1200" dirty="0">
              <a:latin typeface="華康中圓體" panose="020F0509000000000000" pitchFamily="49" charset="-120"/>
              <a:ea typeface="華康中圓體" panose="020F0509000000000000" pitchFamily="49" charset="-120"/>
            </a:rPr>
            <a:t>聯組長</a:t>
          </a:r>
          <a:r>
            <a:rPr lang="en-US" altLang="zh-TW" sz="1200" dirty="0">
              <a:latin typeface="華康中圓體" panose="020F0509000000000000" pitchFamily="49" charset="-120"/>
              <a:ea typeface="華康中圓體" panose="020F0509000000000000" pitchFamily="49" charset="-120"/>
            </a:rPr>
            <a:t>50</a:t>
          </a:r>
          <a:endParaRPr lang="zh-TW" altLang="en-US" sz="1200" dirty="0">
            <a:latin typeface="華康中圓體" panose="020F0509000000000000" pitchFamily="49" charset="-120"/>
            <a:ea typeface="華康中圓體" panose="020F0509000000000000" pitchFamily="49" charset="-120"/>
          </a:endParaRPr>
        </a:p>
      </dgm:t>
    </dgm:pt>
    <dgm:pt modelId="{AF675182-41DB-4121-B56C-D2D981412231}" type="parTrans" cxnId="{987DE494-3475-4550-BFE8-699470541698}">
      <dgm:prSet/>
      <dgm:spPr/>
      <dgm:t>
        <a:bodyPr/>
        <a:lstStyle/>
        <a:p>
          <a:endParaRPr lang="zh-TW" altLang="en-US" sz="1200">
            <a:latin typeface="華康中圓體" panose="020F0509000000000000" pitchFamily="49" charset="-120"/>
            <a:ea typeface="華康中圓體" panose="020F0509000000000000" pitchFamily="49" charset="-120"/>
          </a:endParaRPr>
        </a:p>
      </dgm:t>
    </dgm:pt>
    <dgm:pt modelId="{965E0E16-694B-4DB6-ADE0-CC3227496CC9}" type="sibTrans" cxnId="{987DE494-3475-4550-BFE8-699470541698}">
      <dgm:prSet/>
      <dgm:spPr/>
      <dgm:t>
        <a:bodyPr/>
        <a:lstStyle/>
        <a:p>
          <a:endParaRPr lang="zh-TW" altLang="en-US" sz="1200">
            <a:latin typeface="華康中圓體" panose="020F0509000000000000" pitchFamily="49" charset="-120"/>
            <a:ea typeface="華康中圓體" panose="020F0509000000000000" pitchFamily="49" charset="-120"/>
          </a:endParaRPr>
        </a:p>
      </dgm:t>
    </dgm:pt>
    <dgm:pt modelId="{887EFFB0-3FAC-4F00-9846-7F6663F2DE6B}">
      <dgm:prSet phldrT="[文字]" custT="1"/>
      <dgm:spPr/>
      <dgm:t>
        <a:bodyPr/>
        <a:lstStyle/>
        <a:p>
          <a:r>
            <a:rPr lang="zh-TW" altLang="en-US" sz="1200" dirty="0">
              <a:latin typeface="華康中圓體" panose="020F0509000000000000" pitchFamily="49" charset="-120"/>
              <a:ea typeface="華康中圓體" panose="020F0509000000000000" pitchFamily="49" charset="-120"/>
            </a:rPr>
            <a:t>推動師</a:t>
          </a:r>
          <a:r>
            <a:rPr lang="en-US" altLang="zh-TW" sz="1200" dirty="0">
              <a:latin typeface="華康中圓體" panose="020F0509000000000000" pitchFamily="49" charset="-120"/>
              <a:ea typeface="華康中圓體" panose="020F0509000000000000" pitchFamily="49" charset="-120"/>
            </a:rPr>
            <a:t>200</a:t>
          </a:r>
          <a:endParaRPr lang="zh-TW" altLang="en-US" sz="1200" dirty="0">
            <a:latin typeface="華康中圓體" panose="020F0509000000000000" pitchFamily="49" charset="-120"/>
            <a:ea typeface="華康中圓體" panose="020F0509000000000000" pitchFamily="49" charset="-120"/>
          </a:endParaRPr>
        </a:p>
      </dgm:t>
    </dgm:pt>
    <dgm:pt modelId="{BB628A9D-FB1B-40ED-99BF-61F0FD4246AC}" type="parTrans" cxnId="{54E3ABED-AC3C-4A10-9A3E-9057BFF6FC3B}">
      <dgm:prSet/>
      <dgm:spPr/>
      <dgm:t>
        <a:bodyPr/>
        <a:lstStyle/>
        <a:p>
          <a:endParaRPr lang="zh-TW" altLang="en-US" sz="1200">
            <a:latin typeface="華康中圓體" panose="020F0509000000000000" pitchFamily="49" charset="-120"/>
            <a:ea typeface="華康中圓體" panose="020F0509000000000000" pitchFamily="49" charset="-120"/>
          </a:endParaRPr>
        </a:p>
      </dgm:t>
    </dgm:pt>
    <dgm:pt modelId="{BF59C665-34B1-40BB-88CA-AEBAD3CDD569}" type="sibTrans" cxnId="{54E3ABED-AC3C-4A10-9A3E-9057BFF6FC3B}">
      <dgm:prSet/>
      <dgm:spPr/>
      <dgm:t>
        <a:bodyPr/>
        <a:lstStyle/>
        <a:p>
          <a:endParaRPr lang="zh-TW" altLang="en-US" sz="1200">
            <a:latin typeface="華康中圓體" panose="020F0509000000000000" pitchFamily="49" charset="-120"/>
            <a:ea typeface="華康中圓體" panose="020F0509000000000000" pitchFamily="49" charset="-120"/>
          </a:endParaRPr>
        </a:p>
      </dgm:t>
    </dgm:pt>
    <dgm:pt modelId="{971BFDE1-1DEF-4349-A7EC-D652A7431BFD}">
      <dgm:prSet phldrT="[文字]" custT="1"/>
      <dgm:spPr/>
      <dgm:t>
        <a:bodyPr/>
        <a:lstStyle/>
        <a:p>
          <a:r>
            <a:rPr lang="zh-TW" altLang="en-US" sz="1200" dirty="0">
              <a:latin typeface="華康中圓體" panose="020F0509000000000000" pitchFamily="49" charset="-120"/>
              <a:ea typeface="華康中圓體" panose="020F0509000000000000" pitchFamily="49" charset="-120"/>
            </a:rPr>
            <a:t>區協調師</a:t>
          </a:r>
        </a:p>
      </dgm:t>
    </dgm:pt>
    <dgm:pt modelId="{C0ED0AD7-7982-4F26-AC24-50D7B53728A1}" type="parTrans" cxnId="{337BB36A-CE65-4CCE-81DF-49F40B3BD90C}">
      <dgm:prSet/>
      <dgm:spPr/>
      <dgm:t>
        <a:bodyPr/>
        <a:lstStyle/>
        <a:p>
          <a:endParaRPr lang="zh-TW" altLang="en-US" sz="1200">
            <a:latin typeface="華康中圓體" panose="020F0509000000000000" pitchFamily="49" charset="-120"/>
            <a:ea typeface="華康中圓體" panose="020F0509000000000000" pitchFamily="49" charset="-120"/>
          </a:endParaRPr>
        </a:p>
      </dgm:t>
    </dgm:pt>
    <dgm:pt modelId="{9AE2FB08-92F9-4D2D-9C2C-9F6923409AF5}" type="sibTrans" cxnId="{337BB36A-CE65-4CCE-81DF-49F40B3BD90C}">
      <dgm:prSet/>
      <dgm:spPr/>
      <dgm:t>
        <a:bodyPr/>
        <a:lstStyle/>
        <a:p>
          <a:endParaRPr lang="zh-TW" altLang="en-US" sz="1200">
            <a:latin typeface="華康中圓體" panose="020F0509000000000000" pitchFamily="49" charset="-120"/>
            <a:ea typeface="華康中圓體" panose="020F0509000000000000" pitchFamily="49" charset="-120"/>
          </a:endParaRPr>
        </a:p>
      </dgm:t>
    </dgm:pt>
    <dgm:pt modelId="{207B0506-60EB-4A81-807C-431A0A2C5B85}">
      <dgm:prSet phldrT="[文字]" custT="1"/>
      <dgm:spPr/>
      <dgm:t>
        <a:bodyPr/>
        <a:lstStyle/>
        <a:p>
          <a:r>
            <a:rPr lang="zh-TW" altLang="en-US" sz="1200" dirty="0">
              <a:latin typeface="華康中圓體" panose="020F0509000000000000" pitchFamily="49" charset="-120"/>
              <a:ea typeface="華康中圓體" panose="020F0509000000000000" pitchFamily="49" charset="-120"/>
            </a:rPr>
            <a:t>區辦組</a:t>
          </a:r>
        </a:p>
      </dgm:t>
    </dgm:pt>
    <dgm:pt modelId="{1381572B-AE38-4273-ABBD-8BF87F6EA756}" type="parTrans" cxnId="{4912F683-8B2A-446B-80E7-1943A7F2F83A}">
      <dgm:prSet/>
      <dgm:spPr/>
      <dgm:t>
        <a:bodyPr/>
        <a:lstStyle/>
        <a:p>
          <a:endParaRPr lang="zh-TW" altLang="en-US" sz="1200">
            <a:latin typeface="華康中圓體" panose="020F0509000000000000" pitchFamily="49" charset="-120"/>
            <a:ea typeface="華康中圓體" panose="020F0509000000000000" pitchFamily="49" charset="-120"/>
          </a:endParaRPr>
        </a:p>
      </dgm:t>
    </dgm:pt>
    <dgm:pt modelId="{3981FCDC-918E-412F-A911-78372E92533F}" type="sibTrans" cxnId="{4912F683-8B2A-446B-80E7-1943A7F2F83A}">
      <dgm:prSet/>
      <dgm:spPr/>
      <dgm:t>
        <a:bodyPr/>
        <a:lstStyle/>
        <a:p>
          <a:endParaRPr lang="zh-TW" altLang="en-US" sz="1200">
            <a:latin typeface="華康中圓體" panose="020F0509000000000000" pitchFamily="49" charset="-120"/>
            <a:ea typeface="華康中圓體" panose="020F0509000000000000" pitchFamily="49" charset="-120"/>
          </a:endParaRPr>
        </a:p>
      </dgm:t>
    </dgm:pt>
    <dgm:pt modelId="{1400DC7A-CDFB-4082-8C52-262F94F93723}" type="pres">
      <dgm:prSet presAssocID="{A60C9636-B5B8-444D-8291-1DCC833D29EA}" presName="Name0" presStyleCnt="0">
        <dgm:presLayoutVars>
          <dgm:chMax val="7"/>
          <dgm:chPref val="7"/>
          <dgm:dir/>
        </dgm:presLayoutVars>
      </dgm:prSet>
      <dgm:spPr/>
    </dgm:pt>
    <dgm:pt modelId="{3C592823-C6C1-400D-919A-8FFBE0E8BBB0}" type="pres">
      <dgm:prSet presAssocID="{A60C9636-B5B8-444D-8291-1DCC833D29EA}" presName="dot1" presStyleLbl="alignNode1" presStyleIdx="0" presStyleCnt="13"/>
      <dgm:spPr/>
    </dgm:pt>
    <dgm:pt modelId="{29BDD9BC-3EED-455A-8764-AA5E8C73A2CD}" type="pres">
      <dgm:prSet presAssocID="{A60C9636-B5B8-444D-8291-1DCC833D29EA}" presName="dot2" presStyleLbl="alignNode1" presStyleIdx="1" presStyleCnt="13"/>
      <dgm:spPr/>
    </dgm:pt>
    <dgm:pt modelId="{65387A62-0176-4FCA-BBE5-D26D8E0AF77C}" type="pres">
      <dgm:prSet presAssocID="{A60C9636-B5B8-444D-8291-1DCC833D29EA}" presName="dot3" presStyleLbl="alignNode1" presStyleIdx="2" presStyleCnt="13"/>
      <dgm:spPr/>
    </dgm:pt>
    <dgm:pt modelId="{A9051476-CA8A-4C56-97E4-792444DDE142}" type="pres">
      <dgm:prSet presAssocID="{A60C9636-B5B8-444D-8291-1DCC833D29EA}" presName="dot4" presStyleLbl="alignNode1" presStyleIdx="3" presStyleCnt="13"/>
      <dgm:spPr/>
    </dgm:pt>
    <dgm:pt modelId="{9F7F09D9-C22C-429C-84B1-E3407209324E}" type="pres">
      <dgm:prSet presAssocID="{A60C9636-B5B8-444D-8291-1DCC833D29EA}" presName="dot5" presStyleLbl="alignNode1" presStyleIdx="4" presStyleCnt="13"/>
      <dgm:spPr/>
    </dgm:pt>
    <dgm:pt modelId="{2859B4C4-A80C-45E5-B2C0-1EEE39A55973}" type="pres">
      <dgm:prSet presAssocID="{A60C9636-B5B8-444D-8291-1DCC833D29EA}" presName="dot6" presStyleLbl="alignNode1" presStyleIdx="5" presStyleCnt="13"/>
      <dgm:spPr/>
    </dgm:pt>
    <dgm:pt modelId="{2937445C-63C9-4778-B6B5-5DC9C3E6F302}" type="pres">
      <dgm:prSet presAssocID="{A60C9636-B5B8-444D-8291-1DCC833D29EA}" presName="dotArrow1" presStyleLbl="alignNode1" presStyleIdx="6" presStyleCnt="13"/>
      <dgm:spPr/>
    </dgm:pt>
    <dgm:pt modelId="{019D9E81-5362-408B-811D-E4FAE1134C94}" type="pres">
      <dgm:prSet presAssocID="{A60C9636-B5B8-444D-8291-1DCC833D29EA}" presName="dotArrow2" presStyleLbl="alignNode1" presStyleIdx="7" presStyleCnt="13"/>
      <dgm:spPr/>
    </dgm:pt>
    <dgm:pt modelId="{E3CDE088-C6CD-4E6D-AB34-1C5F93F4FDFF}" type="pres">
      <dgm:prSet presAssocID="{A60C9636-B5B8-444D-8291-1DCC833D29EA}" presName="dotArrow3" presStyleLbl="alignNode1" presStyleIdx="8" presStyleCnt="13"/>
      <dgm:spPr/>
    </dgm:pt>
    <dgm:pt modelId="{C0D47A98-6AB6-4EA5-92C3-CFAE175EAA2E}" type="pres">
      <dgm:prSet presAssocID="{A60C9636-B5B8-444D-8291-1DCC833D29EA}" presName="dotArrow4" presStyleLbl="alignNode1" presStyleIdx="9" presStyleCnt="13"/>
      <dgm:spPr/>
    </dgm:pt>
    <dgm:pt modelId="{B53D2702-350D-41E7-A33F-0D2F6975D790}" type="pres">
      <dgm:prSet presAssocID="{A60C9636-B5B8-444D-8291-1DCC833D29EA}" presName="dotArrow5" presStyleLbl="alignNode1" presStyleIdx="10" presStyleCnt="13"/>
      <dgm:spPr/>
    </dgm:pt>
    <dgm:pt modelId="{1C98E0F0-691F-4580-8EA4-131B9AC0D8AC}" type="pres">
      <dgm:prSet presAssocID="{A60C9636-B5B8-444D-8291-1DCC833D29EA}" presName="dotArrow6" presStyleLbl="alignNode1" presStyleIdx="11" presStyleCnt="13"/>
      <dgm:spPr/>
    </dgm:pt>
    <dgm:pt modelId="{5169FB8D-A194-4DE5-AEE5-EC4766E7BE15}" type="pres">
      <dgm:prSet presAssocID="{A60C9636-B5B8-444D-8291-1DCC833D29EA}" presName="dotArrow7" presStyleLbl="alignNode1" presStyleIdx="12" presStyleCnt="13"/>
      <dgm:spPr/>
    </dgm:pt>
    <dgm:pt modelId="{7D7E905F-BABC-4925-B3BF-3ABA94CF6AA9}" type="pres">
      <dgm:prSet presAssocID="{8F05C047-95DD-4673-AD96-9712CB98CC46}" presName="parTx1" presStyleLbl="node1" presStyleIdx="0" presStyleCnt="4"/>
      <dgm:spPr/>
    </dgm:pt>
    <dgm:pt modelId="{6D0C3E00-F094-46F1-8A72-3F0C8427ECD0}" type="pres">
      <dgm:prSet presAssocID="{965E0E16-694B-4DB6-ADE0-CC3227496CC9}" presName="picture1" presStyleCnt="0"/>
      <dgm:spPr/>
    </dgm:pt>
    <dgm:pt modelId="{71E613DD-67BE-4F45-9990-EAFF6EC4021A}" type="pres">
      <dgm:prSet presAssocID="{965E0E16-694B-4DB6-ADE0-CC3227496CC9}" presName="imageRepeatNode" presStyleLbl="fgImgPlace1" presStyleIdx="0" presStyleCnt="4"/>
      <dgm:spPr/>
    </dgm:pt>
    <dgm:pt modelId="{54F5BBD9-D5BB-4E1A-8438-9F0B15F813FC}" type="pres">
      <dgm:prSet presAssocID="{887EFFB0-3FAC-4F00-9846-7F6663F2DE6B}" presName="parTx2" presStyleLbl="node1" presStyleIdx="1" presStyleCnt="4"/>
      <dgm:spPr/>
    </dgm:pt>
    <dgm:pt modelId="{567A07F5-A8F5-4BA1-A344-96DED6101159}" type="pres">
      <dgm:prSet presAssocID="{BF59C665-34B1-40BB-88CA-AEBAD3CDD569}" presName="picture2" presStyleCnt="0"/>
      <dgm:spPr/>
    </dgm:pt>
    <dgm:pt modelId="{571D5810-82E6-4041-8FCD-30A8708DB6B1}" type="pres">
      <dgm:prSet presAssocID="{BF59C665-34B1-40BB-88CA-AEBAD3CDD569}" presName="imageRepeatNode" presStyleLbl="fgImgPlace1" presStyleIdx="1" presStyleCnt="4"/>
      <dgm:spPr/>
    </dgm:pt>
    <dgm:pt modelId="{F85F3FEF-2E3B-4002-B55A-9F654E25317A}" type="pres">
      <dgm:prSet presAssocID="{971BFDE1-1DEF-4349-A7EC-D652A7431BFD}" presName="parTx3" presStyleLbl="node1" presStyleIdx="2" presStyleCnt="4"/>
      <dgm:spPr/>
    </dgm:pt>
    <dgm:pt modelId="{7916BA60-E215-428F-A41B-320497A08DAE}" type="pres">
      <dgm:prSet presAssocID="{9AE2FB08-92F9-4D2D-9C2C-9F6923409AF5}" presName="picture3" presStyleCnt="0"/>
      <dgm:spPr/>
    </dgm:pt>
    <dgm:pt modelId="{5D6C7BAE-6380-4F98-BEBC-80DA18E8A2C8}" type="pres">
      <dgm:prSet presAssocID="{9AE2FB08-92F9-4D2D-9C2C-9F6923409AF5}" presName="imageRepeatNode" presStyleLbl="fgImgPlace1" presStyleIdx="2" presStyleCnt="4"/>
      <dgm:spPr/>
    </dgm:pt>
    <dgm:pt modelId="{A7327BF0-6BF4-4454-896A-78B779D66784}" type="pres">
      <dgm:prSet presAssocID="{207B0506-60EB-4A81-807C-431A0A2C5B85}" presName="parTx4" presStyleLbl="node1" presStyleIdx="3" presStyleCnt="4"/>
      <dgm:spPr/>
    </dgm:pt>
    <dgm:pt modelId="{423A20B9-F50C-46ED-AE70-CDE353FB1ADB}" type="pres">
      <dgm:prSet presAssocID="{3981FCDC-918E-412F-A911-78372E92533F}" presName="picture4" presStyleCnt="0"/>
      <dgm:spPr/>
    </dgm:pt>
    <dgm:pt modelId="{56F1A9B9-9B8C-4900-B1C4-60EAF78A0824}" type="pres">
      <dgm:prSet presAssocID="{3981FCDC-918E-412F-A911-78372E92533F}" presName="imageRepeatNode" presStyleLbl="fgImgPlace1" presStyleIdx="3" presStyleCnt="4"/>
      <dgm:spPr/>
    </dgm:pt>
  </dgm:ptLst>
  <dgm:cxnLst>
    <dgm:cxn modelId="{40622618-32CC-4A5E-ACA3-0326BD5B9FE9}" type="presOf" srcId="{971BFDE1-1DEF-4349-A7EC-D652A7431BFD}" destId="{F85F3FEF-2E3B-4002-B55A-9F654E25317A}" srcOrd="0" destOrd="0" presId="urn:microsoft.com/office/officeart/2008/layout/AscendingPictureAccentProcess"/>
    <dgm:cxn modelId="{56A9A226-8B67-4E3D-965C-7B69E8312743}" type="presOf" srcId="{965E0E16-694B-4DB6-ADE0-CC3227496CC9}" destId="{71E613DD-67BE-4F45-9990-EAFF6EC4021A}" srcOrd="0" destOrd="0" presId="urn:microsoft.com/office/officeart/2008/layout/AscendingPictureAccentProcess"/>
    <dgm:cxn modelId="{BB60292E-F9DF-4F40-8595-7FCABF27F775}" type="presOf" srcId="{BF59C665-34B1-40BB-88CA-AEBAD3CDD569}" destId="{571D5810-82E6-4041-8FCD-30A8708DB6B1}" srcOrd="0" destOrd="0" presId="urn:microsoft.com/office/officeart/2008/layout/AscendingPictureAccentProcess"/>
    <dgm:cxn modelId="{7DA27D3A-4EE6-49BB-B937-81A109104B09}" type="presOf" srcId="{A60C9636-B5B8-444D-8291-1DCC833D29EA}" destId="{1400DC7A-CDFB-4082-8C52-262F94F93723}" srcOrd="0" destOrd="0" presId="urn:microsoft.com/office/officeart/2008/layout/AscendingPictureAccentProcess"/>
    <dgm:cxn modelId="{F87EC63B-F8AB-4DA2-BAED-5474B73449E2}" type="presOf" srcId="{3981FCDC-918E-412F-A911-78372E92533F}" destId="{56F1A9B9-9B8C-4900-B1C4-60EAF78A0824}" srcOrd="0" destOrd="0" presId="urn:microsoft.com/office/officeart/2008/layout/AscendingPictureAccentProcess"/>
    <dgm:cxn modelId="{29C80F42-4894-4276-861A-7AE0CD9BD205}" type="presOf" srcId="{9AE2FB08-92F9-4D2D-9C2C-9F6923409AF5}" destId="{5D6C7BAE-6380-4F98-BEBC-80DA18E8A2C8}" srcOrd="0" destOrd="0" presId="urn:microsoft.com/office/officeart/2008/layout/AscendingPictureAccentProcess"/>
    <dgm:cxn modelId="{337BB36A-CE65-4CCE-81DF-49F40B3BD90C}" srcId="{A60C9636-B5B8-444D-8291-1DCC833D29EA}" destId="{971BFDE1-1DEF-4349-A7EC-D652A7431BFD}" srcOrd="2" destOrd="0" parTransId="{C0ED0AD7-7982-4F26-AC24-50D7B53728A1}" sibTransId="{9AE2FB08-92F9-4D2D-9C2C-9F6923409AF5}"/>
    <dgm:cxn modelId="{4912F683-8B2A-446B-80E7-1943A7F2F83A}" srcId="{A60C9636-B5B8-444D-8291-1DCC833D29EA}" destId="{207B0506-60EB-4A81-807C-431A0A2C5B85}" srcOrd="3" destOrd="0" parTransId="{1381572B-AE38-4273-ABBD-8BF87F6EA756}" sibTransId="{3981FCDC-918E-412F-A911-78372E92533F}"/>
    <dgm:cxn modelId="{987DE494-3475-4550-BFE8-699470541698}" srcId="{A60C9636-B5B8-444D-8291-1DCC833D29EA}" destId="{8F05C047-95DD-4673-AD96-9712CB98CC46}" srcOrd="0" destOrd="0" parTransId="{AF675182-41DB-4121-B56C-D2D981412231}" sibTransId="{965E0E16-694B-4DB6-ADE0-CC3227496CC9}"/>
    <dgm:cxn modelId="{0F0699B5-9B79-44BD-A6C1-9D4FEAC11F9E}" type="presOf" srcId="{8F05C047-95DD-4673-AD96-9712CB98CC46}" destId="{7D7E905F-BABC-4925-B3BF-3ABA94CF6AA9}" srcOrd="0" destOrd="0" presId="urn:microsoft.com/office/officeart/2008/layout/AscendingPictureAccentProcess"/>
    <dgm:cxn modelId="{4CB3EECD-A5E0-4E3E-9C70-0880CD1722A1}" type="presOf" srcId="{207B0506-60EB-4A81-807C-431A0A2C5B85}" destId="{A7327BF0-6BF4-4454-896A-78B779D66784}" srcOrd="0" destOrd="0" presId="urn:microsoft.com/office/officeart/2008/layout/AscendingPictureAccentProcess"/>
    <dgm:cxn modelId="{54E3ABED-AC3C-4A10-9A3E-9057BFF6FC3B}" srcId="{A60C9636-B5B8-444D-8291-1DCC833D29EA}" destId="{887EFFB0-3FAC-4F00-9846-7F6663F2DE6B}" srcOrd="1" destOrd="0" parTransId="{BB628A9D-FB1B-40ED-99BF-61F0FD4246AC}" sibTransId="{BF59C665-34B1-40BB-88CA-AEBAD3CDD569}"/>
    <dgm:cxn modelId="{C27E87F6-A0EA-4445-9774-4FB4117794BC}" type="presOf" srcId="{887EFFB0-3FAC-4F00-9846-7F6663F2DE6B}" destId="{54F5BBD9-D5BB-4E1A-8438-9F0B15F813FC}" srcOrd="0" destOrd="0" presId="urn:microsoft.com/office/officeart/2008/layout/AscendingPictureAccentProcess"/>
    <dgm:cxn modelId="{C852F3A0-F62B-40A4-B3AB-A2BAA4526DA8}" type="presParOf" srcId="{1400DC7A-CDFB-4082-8C52-262F94F93723}" destId="{3C592823-C6C1-400D-919A-8FFBE0E8BBB0}" srcOrd="0" destOrd="0" presId="urn:microsoft.com/office/officeart/2008/layout/AscendingPictureAccentProcess"/>
    <dgm:cxn modelId="{3DE9ABD5-3B89-4AAB-9DBB-C78FEA7A3FCC}" type="presParOf" srcId="{1400DC7A-CDFB-4082-8C52-262F94F93723}" destId="{29BDD9BC-3EED-455A-8764-AA5E8C73A2CD}" srcOrd="1" destOrd="0" presId="urn:microsoft.com/office/officeart/2008/layout/AscendingPictureAccentProcess"/>
    <dgm:cxn modelId="{415F8BD0-A1DC-489C-8CC9-BE6DF0B6FCED}" type="presParOf" srcId="{1400DC7A-CDFB-4082-8C52-262F94F93723}" destId="{65387A62-0176-4FCA-BBE5-D26D8E0AF77C}" srcOrd="2" destOrd="0" presId="urn:microsoft.com/office/officeart/2008/layout/AscendingPictureAccentProcess"/>
    <dgm:cxn modelId="{479202CA-CC7A-4B12-B30C-0EC5547423ED}" type="presParOf" srcId="{1400DC7A-CDFB-4082-8C52-262F94F93723}" destId="{A9051476-CA8A-4C56-97E4-792444DDE142}" srcOrd="3" destOrd="0" presId="urn:microsoft.com/office/officeart/2008/layout/AscendingPictureAccentProcess"/>
    <dgm:cxn modelId="{FB8C9F50-81A8-4FFC-B5A0-D2FC87395C4B}" type="presParOf" srcId="{1400DC7A-CDFB-4082-8C52-262F94F93723}" destId="{9F7F09D9-C22C-429C-84B1-E3407209324E}" srcOrd="4" destOrd="0" presId="urn:microsoft.com/office/officeart/2008/layout/AscendingPictureAccentProcess"/>
    <dgm:cxn modelId="{DAD29F0A-3B99-4407-8832-5E2F33DD0C66}" type="presParOf" srcId="{1400DC7A-CDFB-4082-8C52-262F94F93723}" destId="{2859B4C4-A80C-45E5-B2C0-1EEE39A55973}" srcOrd="5" destOrd="0" presId="urn:microsoft.com/office/officeart/2008/layout/AscendingPictureAccentProcess"/>
    <dgm:cxn modelId="{8661ED99-E689-4297-B47D-23D6FCB08D5D}" type="presParOf" srcId="{1400DC7A-CDFB-4082-8C52-262F94F93723}" destId="{2937445C-63C9-4778-B6B5-5DC9C3E6F302}" srcOrd="6" destOrd="0" presId="urn:microsoft.com/office/officeart/2008/layout/AscendingPictureAccentProcess"/>
    <dgm:cxn modelId="{88B42AC3-C4B6-4FB6-AA1C-D73666DEF69B}" type="presParOf" srcId="{1400DC7A-CDFB-4082-8C52-262F94F93723}" destId="{019D9E81-5362-408B-811D-E4FAE1134C94}" srcOrd="7" destOrd="0" presId="urn:microsoft.com/office/officeart/2008/layout/AscendingPictureAccentProcess"/>
    <dgm:cxn modelId="{E4A790F7-4ADF-4711-8D40-7CB76A7C3FF4}" type="presParOf" srcId="{1400DC7A-CDFB-4082-8C52-262F94F93723}" destId="{E3CDE088-C6CD-4E6D-AB34-1C5F93F4FDFF}" srcOrd="8" destOrd="0" presId="urn:microsoft.com/office/officeart/2008/layout/AscendingPictureAccentProcess"/>
    <dgm:cxn modelId="{2902DB59-7AA4-40BB-955D-77A4DC46A57C}" type="presParOf" srcId="{1400DC7A-CDFB-4082-8C52-262F94F93723}" destId="{C0D47A98-6AB6-4EA5-92C3-CFAE175EAA2E}" srcOrd="9" destOrd="0" presId="urn:microsoft.com/office/officeart/2008/layout/AscendingPictureAccentProcess"/>
    <dgm:cxn modelId="{D07A6CB5-2923-439E-9B6B-30577A9B5EDE}" type="presParOf" srcId="{1400DC7A-CDFB-4082-8C52-262F94F93723}" destId="{B53D2702-350D-41E7-A33F-0D2F6975D790}" srcOrd="10" destOrd="0" presId="urn:microsoft.com/office/officeart/2008/layout/AscendingPictureAccentProcess"/>
    <dgm:cxn modelId="{8066F038-E56C-4C0B-AECA-984B8397BE09}" type="presParOf" srcId="{1400DC7A-CDFB-4082-8C52-262F94F93723}" destId="{1C98E0F0-691F-4580-8EA4-131B9AC0D8AC}" srcOrd="11" destOrd="0" presId="urn:microsoft.com/office/officeart/2008/layout/AscendingPictureAccentProcess"/>
    <dgm:cxn modelId="{CAD4AA6B-E56C-41B2-B20D-9DF433B5B790}" type="presParOf" srcId="{1400DC7A-CDFB-4082-8C52-262F94F93723}" destId="{5169FB8D-A194-4DE5-AEE5-EC4766E7BE15}" srcOrd="12" destOrd="0" presId="urn:microsoft.com/office/officeart/2008/layout/AscendingPictureAccentProcess"/>
    <dgm:cxn modelId="{4EB3DA7A-8533-468D-93A9-CD55902E7139}" type="presParOf" srcId="{1400DC7A-CDFB-4082-8C52-262F94F93723}" destId="{7D7E905F-BABC-4925-B3BF-3ABA94CF6AA9}" srcOrd="13" destOrd="0" presId="urn:microsoft.com/office/officeart/2008/layout/AscendingPictureAccentProcess"/>
    <dgm:cxn modelId="{E8ABFCA2-D2AF-46B2-9C19-316CD751AE61}" type="presParOf" srcId="{1400DC7A-CDFB-4082-8C52-262F94F93723}" destId="{6D0C3E00-F094-46F1-8A72-3F0C8427ECD0}" srcOrd="14" destOrd="0" presId="urn:microsoft.com/office/officeart/2008/layout/AscendingPictureAccentProcess"/>
    <dgm:cxn modelId="{DF68E503-2FCD-4696-80AF-CBF4CB67405D}" type="presParOf" srcId="{6D0C3E00-F094-46F1-8A72-3F0C8427ECD0}" destId="{71E613DD-67BE-4F45-9990-EAFF6EC4021A}" srcOrd="0" destOrd="0" presId="urn:microsoft.com/office/officeart/2008/layout/AscendingPictureAccentProcess"/>
    <dgm:cxn modelId="{EB3FD67A-7500-4C41-880B-1089870C9A41}" type="presParOf" srcId="{1400DC7A-CDFB-4082-8C52-262F94F93723}" destId="{54F5BBD9-D5BB-4E1A-8438-9F0B15F813FC}" srcOrd="15" destOrd="0" presId="urn:microsoft.com/office/officeart/2008/layout/AscendingPictureAccentProcess"/>
    <dgm:cxn modelId="{078005CF-C25C-4061-9B75-A0935740280C}" type="presParOf" srcId="{1400DC7A-CDFB-4082-8C52-262F94F93723}" destId="{567A07F5-A8F5-4BA1-A344-96DED6101159}" srcOrd="16" destOrd="0" presId="urn:microsoft.com/office/officeart/2008/layout/AscendingPictureAccentProcess"/>
    <dgm:cxn modelId="{771C2AF5-292D-4E9F-8579-0D7267BD2F28}" type="presParOf" srcId="{567A07F5-A8F5-4BA1-A344-96DED6101159}" destId="{571D5810-82E6-4041-8FCD-30A8708DB6B1}" srcOrd="0" destOrd="0" presId="urn:microsoft.com/office/officeart/2008/layout/AscendingPictureAccentProcess"/>
    <dgm:cxn modelId="{1E318283-7990-4E70-ACCA-0AABE4AD014D}" type="presParOf" srcId="{1400DC7A-CDFB-4082-8C52-262F94F93723}" destId="{F85F3FEF-2E3B-4002-B55A-9F654E25317A}" srcOrd="17" destOrd="0" presId="urn:microsoft.com/office/officeart/2008/layout/AscendingPictureAccentProcess"/>
    <dgm:cxn modelId="{F7F4ADFD-F455-4A68-9C7C-642A8680E4CF}" type="presParOf" srcId="{1400DC7A-CDFB-4082-8C52-262F94F93723}" destId="{7916BA60-E215-428F-A41B-320497A08DAE}" srcOrd="18" destOrd="0" presId="urn:microsoft.com/office/officeart/2008/layout/AscendingPictureAccentProcess"/>
    <dgm:cxn modelId="{826960A6-29BF-448F-8EC6-6D0C3A03FF6D}" type="presParOf" srcId="{7916BA60-E215-428F-A41B-320497A08DAE}" destId="{5D6C7BAE-6380-4F98-BEBC-80DA18E8A2C8}" srcOrd="0" destOrd="0" presId="urn:microsoft.com/office/officeart/2008/layout/AscendingPictureAccentProcess"/>
    <dgm:cxn modelId="{A67DB4F9-61A3-49A5-975A-6D92AB9AF226}" type="presParOf" srcId="{1400DC7A-CDFB-4082-8C52-262F94F93723}" destId="{A7327BF0-6BF4-4454-896A-78B779D66784}" srcOrd="19" destOrd="0" presId="urn:microsoft.com/office/officeart/2008/layout/AscendingPictureAccentProcess"/>
    <dgm:cxn modelId="{DCDFC694-20AB-411E-AD8E-DE2AB8BEB0DE}" type="presParOf" srcId="{1400DC7A-CDFB-4082-8C52-262F94F93723}" destId="{423A20B9-F50C-46ED-AE70-CDE353FB1ADB}" srcOrd="20" destOrd="0" presId="urn:microsoft.com/office/officeart/2008/layout/AscendingPictureAccentProcess"/>
    <dgm:cxn modelId="{36F1A544-DB75-4C10-B88E-6E43C51D17CE}" type="presParOf" srcId="{423A20B9-F50C-46ED-AE70-CDE353FB1ADB}" destId="{56F1A9B9-9B8C-4900-B1C4-60EAF78A0824}" srcOrd="0" destOrd="0" presId="urn:microsoft.com/office/officeart/2008/layout/AscendingPictureAccent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DFB66CA-A046-4D75-A04E-68A4D97A508B}">
      <dsp:nvSpPr>
        <dsp:cNvPr id="0" name=""/>
        <dsp:cNvSpPr/>
      </dsp:nvSpPr>
      <dsp:spPr>
        <a:xfrm rot="5400000">
          <a:off x="167037" y="206839"/>
          <a:ext cx="633081" cy="550780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100" kern="1200" dirty="0">
              <a:latin typeface="華康中圓體" panose="020F0509000000000000" pitchFamily="49" charset="-120"/>
              <a:ea typeface="華康中圓體" panose="020F0509000000000000" pitchFamily="49" charset="-120"/>
            </a:rPr>
            <a:t>宜居社區</a:t>
          </a:r>
        </a:p>
      </dsp:txBody>
      <dsp:txXfrm rot="-5400000">
        <a:off x="294017" y="264344"/>
        <a:ext cx="379120" cy="435771"/>
      </dsp:txXfrm>
    </dsp:sp>
    <dsp:sp modelId="{3B17BF3E-BDBD-4358-B2BF-61BCFFD12225}">
      <dsp:nvSpPr>
        <dsp:cNvPr id="0" name=""/>
        <dsp:cNvSpPr/>
      </dsp:nvSpPr>
      <dsp:spPr>
        <a:xfrm>
          <a:off x="1572573" y="290222"/>
          <a:ext cx="706518" cy="3798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763744B-0A52-429A-BE7A-D8DCF43994A1}">
      <dsp:nvSpPr>
        <dsp:cNvPr id="0" name=""/>
        <dsp:cNvSpPr/>
      </dsp:nvSpPr>
      <dsp:spPr>
        <a:xfrm rot="5400000">
          <a:off x="771249" y="200673"/>
          <a:ext cx="633081" cy="550780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936304"/>
            <a:satOff val="-1168"/>
            <a:lumOff val="27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100" kern="1200" dirty="0">
              <a:latin typeface="華康中圓體" panose="020F0509000000000000" pitchFamily="49" charset="-120"/>
              <a:ea typeface="華康中圓體" panose="020F0509000000000000" pitchFamily="49" charset="-120"/>
            </a:rPr>
            <a:t>生活服務</a:t>
          </a:r>
        </a:p>
      </dsp:txBody>
      <dsp:txXfrm rot="-5400000">
        <a:off x="898229" y="258178"/>
        <a:ext cx="379120" cy="435771"/>
      </dsp:txXfrm>
    </dsp:sp>
    <dsp:sp modelId="{F9A4B332-A88A-4167-ADAA-3BD2945C89C7}">
      <dsp:nvSpPr>
        <dsp:cNvPr id="0" name=""/>
        <dsp:cNvSpPr/>
      </dsp:nvSpPr>
      <dsp:spPr>
        <a:xfrm rot="5400000">
          <a:off x="1377775" y="196399"/>
          <a:ext cx="633081" cy="550780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1872608"/>
            <a:satOff val="-2336"/>
            <a:lumOff val="54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100" kern="1200" dirty="0">
              <a:latin typeface="華康中圓體" panose="020F0509000000000000" pitchFamily="49" charset="-120"/>
              <a:ea typeface="華康中圓體" panose="020F0509000000000000" pitchFamily="49" charset="-120"/>
            </a:rPr>
            <a:t>創生利民</a:t>
          </a:r>
        </a:p>
      </dsp:txBody>
      <dsp:txXfrm rot="-5400000">
        <a:off x="1504755" y="253904"/>
        <a:ext cx="379120" cy="435771"/>
      </dsp:txXfrm>
    </dsp:sp>
    <dsp:sp modelId="{AEA43E87-B03F-4BE7-BA3C-06E801875D83}">
      <dsp:nvSpPr>
        <dsp:cNvPr id="0" name=""/>
        <dsp:cNvSpPr/>
      </dsp:nvSpPr>
      <dsp:spPr>
        <a:xfrm>
          <a:off x="0" y="827581"/>
          <a:ext cx="683727" cy="3798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4E569C8-D264-421E-BB20-3B6063F9D95E}">
      <dsp:nvSpPr>
        <dsp:cNvPr id="0" name=""/>
        <dsp:cNvSpPr/>
      </dsp:nvSpPr>
      <dsp:spPr>
        <a:xfrm rot="5400000">
          <a:off x="475200" y="741058"/>
          <a:ext cx="633081" cy="550780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2808911"/>
            <a:satOff val="-3503"/>
            <a:lumOff val="82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100" kern="1200" dirty="0">
              <a:latin typeface="華康中圓體" panose="020F0509000000000000" pitchFamily="49" charset="-120"/>
              <a:ea typeface="華康中圓體" panose="020F0509000000000000" pitchFamily="49" charset="-120"/>
            </a:rPr>
            <a:t>集約改造</a:t>
          </a:r>
        </a:p>
      </dsp:txBody>
      <dsp:txXfrm rot="-5400000">
        <a:off x="602180" y="798563"/>
        <a:ext cx="379120" cy="435771"/>
      </dsp:txXfrm>
    </dsp:sp>
    <dsp:sp modelId="{AE44A23E-AD58-4EA1-A082-50DA342E79AC}">
      <dsp:nvSpPr>
        <dsp:cNvPr id="0" name=""/>
        <dsp:cNvSpPr/>
      </dsp:nvSpPr>
      <dsp:spPr>
        <a:xfrm rot="5400000">
          <a:off x="1072174" y="739133"/>
          <a:ext cx="633081" cy="550780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3745215"/>
            <a:satOff val="-4671"/>
            <a:lumOff val="109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100" kern="1200" dirty="0">
              <a:latin typeface="華康中圓體" panose="020F0509000000000000" pitchFamily="49" charset="-120"/>
              <a:ea typeface="華康中圓體" panose="020F0509000000000000" pitchFamily="49" charset="-120"/>
            </a:rPr>
            <a:t>人本智慧</a:t>
          </a:r>
        </a:p>
      </dsp:txBody>
      <dsp:txXfrm rot="-5400000">
        <a:off x="1199154" y="796638"/>
        <a:ext cx="379120" cy="435771"/>
      </dsp:txXfrm>
    </dsp:sp>
    <dsp:sp modelId="{DFBE56AB-5723-435E-9889-334E02D785E9}">
      <dsp:nvSpPr>
        <dsp:cNvPr id="0" name=""/>
        <dsp:cNvSpPr/>
      </dsp:nvSpPr>
      <dsp:spPr>
        <a:xfrm>
          <a:off x="1572573" y="1364940"/>
          <a:ext cx="706518" cy="3798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6A85489-E1AB-4753-9BEC-1787758EA68F}">
      <dsp:nvSpPr>
        <dsp:cNvPr id="0" name=""/>
        <dsp:cNvSpPr/>
      </dsp:nvSpPr>
      <dsp:spPr>
        <a:xfrm rot="5400000">
          <a:off x="1674915" y="736557"/>
          <a:ext cx="633081" cy="550780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100" kern="1200" dirty="0">
              <a:latin typeface="華康中圓體" panose="020F0509000000000000" pitchFamily="49" charset="-120"/>
              <a:ea typeface="華康中圓體" panose="020F0509000000000000" pitchFamily="49" charset="-120"/>
            </a:rPr>
            <a:t>永續經營</a:t>
          </a:r>
        </a:p>
      </dsp:txBody>
      <dsp:txXfrm rot="-5400000">
        <a:off x="1801895" y="794062"/>
        <a:ext cx="379120" cy="43577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7503CF-38AF-4C4D-87D7-852EA3771576}">
      <dsp:nvSpPr>
        <dsp:cNvPr id="0" name=""/>
        <dsp:cNvSpPr/>
      </dsp:nvSpPr>
      <dsp:spPr>
        <a:xfrm>
          <a:off x="0" y="0"/>
          <a:ext cx="921892" cy="431197"/>
        </a:xfrm>
        <a:prstGeom prst="homePlate">
          <a:avLst/>
        </a:prstGeom>
        <a:gradFill flip="none" rotWithShape="0">
          <a:gsLst>
            <a:gs pos="0">
              <a:srgbClr val="66FF33">
                <a:tint val="66000"/>
                <a:satMod val="160000"/>
              </a:srgbClr>
            </a:gs>
            <a:gs pos="50000">
              <a:srgbClr val="66FF33">
                <a:tint val="44500"/>
                <a:satMod val="160000"/>
              </a:srgbClr>
            </a:gs>
            <a:gs pos="100000">
              <a:srgbClr val="66FF33">
                <a:tint val="23500"/>
                <a:satMod val="160000"/>
              </a:srgbClr>
            </a:gs>
          </a:gsLst>
          <a:lin ang="5400000" scaled="1"/>
          <a:tileRect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1200" kern="1200" dirty="0">
              <a:latin typeface="華康中圓體" pitchFamily="49" charset="-120"/>
              <a:ea typeface="華康中圓體" pitchFamily="49" charset="-120"/>
            </a:rPr>
            <a:t>選配找補</a:t>
          </a:r>
          <a:endParaRPr lang="en-US" altLang="zh-TW" sz="1200" kern="1200" dirty="0">
            <a:latin typeface="華康中圓體" pitchFamily="49" charset="-120"/>
            <a:ea typeface="華康中圓體" pitchFamily="49" charset="-120"/>
          </a:endParaRP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1000" kern="1200" dirty="0">
              <a:latin typeface="華康中圓體" pitchFamily="49" charset="-120"/>
              <a:ea typeface="華康中圓體" pitchFamily="49" charset="-120"/>
            </a:rPr>
            <a:t>協調簽署</a:t>
          </a:r>
          <a:endParaRPr lang="zh-TW" altLang="en-US" sz="1000" b="0" kern="1200" dirty="0">
            <a:solidFill>
              <a:schemeClr val="tx1"/>
            </a:solidFill>
            <a:latin typeface="華康中圓體" pitchFamily="49" charset="-120"/>
            <a:ea typeface="華康中圓體" pitchFamily="49" charset="-120"/>
          </a:endParaRPr>
        </a:p>
      </dsp:txBody>
      <dsp:txXfrm>
        <a:off x="0" y="0"/>
        <a:ext cx="814093" cy="431197"/>
      </dsp:txXfrm>
    </dsp:sp>
    <dsp:sp modelId="{C191FDC1-8076-458E-A362-97DD96DC8E83}">
      <dsp:nvSpPr>
        <dsp:cNvPr id="0" name=""/>
        <dsp:cNvSpPr/>
      </dsp:nvSpPr>
      <dsp:spPr>
        <a:xfrm>
          <a:off x="670099" y="0"/>
          <a:ext cx="1224895" cy="431197"/>
        </a:xfrm>
        <a:prstGeom prst="chevron">
          <a:avLst/>
        </a:prstGeom>
        <a:gradFill flip="none" rotWithShape="1">
          <a:gsLst>
            <a:gs pos="0">
              <a:srgbClr val="66FF33">
                <a:tint val="66000"/>
                <a:satMod val="160000"/>
              </a:srgbClr>
            </a:gs>
            <a:gs pos="50000">
              <a:srgbClr val="66FF33">
                <a:tint val="44500"/>
                <a:satMod val="160000"/>
              </a:srgbClr>
            </a:gs>
            <a:gs pos="100000">
              <a:srgbClr val="66FF33">
                <a:tint val="23500"/>
                <a:satMod val="160000"/>
              </a:srgbClr>
            </a:gs>
          </a:gsLst>
          <a:lin ang="16200000" scaled="1"/>
          <a:tileRect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buNone/>
          </a:pPr>
          <a:r>
            <a:rPr lang="zh-TW" altLang="en-US" sz="1000" kern="1200" dirty="0">
              <a:latin typeface="華康中圓體" pitchFamily="49" charset="-120"/>
              <a:ea typeface="華康中圓體" pitchFamily="49" charset="-120"/>
            </a:rPr>
            <a:t>代銷抵費</a:t>
          </a:r>
          <a:endParaRPr lang="en-US" altLang="zh-TW" sz="1000" kern="1200" dirty="0">
            <a:latin typeface="華康中圓體" pitchFamily="49" charset="-120"/>
            <a:ea typeface="華康中圓體" pitchFamily="49" charset="-120"/>
          </a:endParaRPr>
        </a:p>
        <a:p>
          <a:pPr marL="0" lvl="0" indent="0" algn="ctr" defTabSz="444500">
            <a:lnSpc>
              <a:spcPct val="80000"/>
            </a:lnSpc>
            <a:spcBef>
              <a:spcPts val="0"/>
            </a:spcBef>
            <a:spcAft>
              <a:spcPts val="0"/>
            </a:spcAft>
            <a:buNone/>
          </a:pPr>
          <a:r>
            <a:rPr lang="zh-TW" altLang="en-US" sz="1200" kern="1200" dirty="0">
              <a:latin typeface="華康中圓體" pitchFamily="49" charset="-120"/>
              <a:ea typeface="華康中圓體" pitchFamily="49" charset="-120"/>
            </a:rPr>
            <a:t>財務經管</a:t>
          </a:r>
        </a:p>
      </dsp:txBody>
      <dsp:txXfrm>
        <a:off x="885698" y="0"/>
        <a:ext cx="793698" cy="431197"/>
      </dsp:txXfrm>
    </dsp:sp>
    <dsp:sp modelId="{CD0B9308-0D19-4493-AEAD-6129CBFF0CD7}">
      <dsp:nvSpPr>
        <dsp:cNvPr id="0" name=""/>
        <dsp:cNvSpPr/>
      </dsp:nvSpPr>
      <dsp:spPr>
        <a:xfrm>
          <a:off x="1646421" y="0"/>
          <a:ext cx="1224895" cy="431197"/>
        </a:xfrm>
        <a:prstGeom prst="chevron">
          <a:avLst/>
        </a:prstGeom>
        <a:gradFill flip="none" rotWithShape="0">
          <a:gsLst>
            <a:gs pos="0">
              <a:srgbClr val="66FF33">
                <a:tint val="66000"/>
                <a:satMod val="160000"/>
              </a:srgbClr>
            </a:gs>
            <a:gs pos="50000">
              <a:srgbClr val="66FF33">
                <a:tint val="44500"/>
                <a:satMod val="160000"/>
              </a:srgbClr>
            </a:gs>
            <a:gs pos="100000">
              <a:srgbClr val="66FF33">
                <a:tint val="23500"/>
                <a:satMod val="160000"/>
              </a:srgbClr>
            </a:gs>
          </a:gsLst>
          <a:lin ang="5400000" scaled="1"/>
          <a:tileRect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80000"/>
            </a:lnSpc>
            <a:spcBef>
              <a:spcPts val="0"/>
            </a:spcBef>
            <a:spcAft>
              <a:spcPts val="0"/>
            </a:spcAft>
            <a:buNone/>
          </a:pPr>
          <a:r>
            <a:rPr lang="zh-TW" altLang="en-US" sz="1200" kern="1200" dirty="0">
              <a:latin typeface="華康中圓體" pitchFamily="49" charset="-120"/>
              <a:ea typeface="華康中圓體" pitchFamily="49" charset="-120"/>
            </a:rPr>
            <a:t>產權登記</a:t>
          </a:r>
          <a:endParaRPr lang="en-US" altLang="zh-TW" sz="1200" kern="1200" dirty="0">
            <a:latin typeface="華康中圓體" pitchFamily="49" charset="-120"/>
            <a:ea typeface="華康中圓體" pitchFamily="49" charset="-120"/>
          </a:endParaRPr>
        </a:p>
        <a:p>
          <a:pPr marL="0" lvl="0" indent="0" algn="ctr" defTabSz="533400">
            <a:lnSpc>
              <a:spcPct val="80000"/>
            </a:lnSpc>
            <a:spcBef>
              <a:spcPts val="0"/>
            </a:spcBef>
            <a:spcAft>
              <a:spcPts val="0"/>
            </a:spcAft>
            <a:buNone/>
          </a:pPr>
          <a:r>
            <a:rPr lang="zh-TW" altLang="en-US" sz="1000" kern="1200" dirty="0">
              <a:latin typeface="華康中圓體" pitchFamily="49" charset="-120"/>
              <a:ea typeface="華康中圓體" pitchFamily="49" charset="-120"/>
            </a:rPr>
            <a:t>成立管委會</a:t>
          </a:r>
        </a:p>
      </dsp:txBody>
      <dsp:txXfrm>
        <a:off x="1862020" y="0"/>
        <a:ext cx="793698" cy="43119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7503CF-38AF-4C4D-87D7-852EA3771576}">
      <dsp:nvSpPr>
        <dsp:cNvPr id="0" name=""/>
        <dsp:cNvSpPr/>
      </dsp:nvSpPr>
      <dsp:spPr>
        <a:xfrm>
          <a:off x="1614" y="215781"/>
          <a:ext cx="1169395" cy="540405"/>
        </a:xfrm>
        <a:prstGeom prst="homePlat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80000"/>
            </a:lnSpc>
            <a:spcBef>
              <a:spcPts val="0"/>
            </a:spcBef>
            <a:spcAft>
              <a:spcPts val="0"/>
            </a:spcAft>
            <a:buNone/>
          </a:pPr>
          <a:r>
            <a:rPr lang="zh-TW" altLang="en-US" sz="1200" i="1" kern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中圓體" pitchFamily="49" charset="-120"/>
              <a:ea typeface="華康中圓體" pitchFamily="49" charset="-120"/>
            </a:rPr>
            <a:t>再生計畫</a:t>
          </a:r>
          <a:endParaRPr lang="zh-TW" altLang="en-US" sz="1200" i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華康中圓體" pitchFamily="49" charset="-120"/>
            <a:ea typeface="華康中圓體" pitchFamily="49" charset="-120"/>
          </a:endParaRPr>
        </a:p>
      </dsp:txBody>
      <dsp:txXfrm>
        <a:off x="1614" y="215781"/>
        <a:ext cx="1034294" cy="540405"/>
      </dsp:txXfrm>
    </dsp:sp>
    <dsp:sp modelId="{C191FDC1-8076-458E-A362-97DD96DC8E83}">
      <dsp:nvSpPr>
        <dsp:cNvPr id="0" name=""/>
        <dsp:cNvSpPr/>
      </dsp:nvSpPr>
      <dsp:spPr>
        <a:xfrm>
          <a:off x="929810" y="215781"/>
          <a:ext cx="1460013" cy="540405"/>
        </a:xfrm>
        <a:prstGeom prst="chevron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80000"/>
            </a:lnSpc>
            <a:spcBef>
              <a:spcPts val="0"/>
            </a:spcBef>
            <a:spcAft>
              <a:spcPts val="0"/>
            </a:spcAft>
            <a:buNone/>
          </a:pPr>
          <a:r>
            <a:rPr lang="zh-TW" altLang="en-US" sz="1100" i="1" kern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中圓體" pitchFamily="49" charset="-120"/>
              <a:ea typeface="華康中圓體" pitchFamily="49" charset="-120"/>
            </a:rPr>
            <a:t>都市計畫變更</a:t>
          </a:r>
        </a:p>
        <a:p>
          <a:pPr marL="0" lvl="0" indent="0" algn="ctr" defTabSz="488950">
            <a:lnSpc>
              <a:spcPct val="80000"/>
            </a:lnSpc>
            <a:spcBef>
              <a:spcPts val="0"/>
            </a:spcBef>
            <a:spcAft>
              <a:spcPts val="0"/>
            </a:spcAft>
            <a:buNone/>
          </a:pPr>
          <a:r>
            <a:rPr lang="zh-TW" altLang="en-US" sz="1100" i="1" kern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中圓體" pitchFamily="49" charset="-120"/>
              <a:ea typeface="華康中圓體" pitchFamily="49" charset="-120"/>
            </a:rPr>
            <a:t>策略更新地區</a:t>
          </a:r>
        </a:p>
      </dsp:txBody>
      <dsp:txXfrm>
        <a:off x="1200013" y="215781"/>
        <a:ext cx="919608" cy="540405"/>
      </dsp:txXfrm>
    </dsp:sp>
    <dsp:sp modelId="{CD0B9308-0D19-4493-AEAD-6129CBFF0CD7}">
      <dsp:nvSpPr>
        <dsp:cNvPr id="0" name=""/>
        <dsp:cNvSpPr/>
      </dsp:nvSpPr>
      <dsp:spPr>
        <a:xfrm>
          <a:off x="2148624" y="215781"/>
          <a:ext cx="1169395" cy="540405"/>
        </a:xfrm>
        <a:prstGeom prst="chevron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80000"/>
            </a:lnSpc>
            <a:spcBef>
              <a:spcPts val="0"/>
            </a:spcBef>
            <a:spcAft>
              <a:spcPts val="0"/>
            </a:spcAft>
            <a:buNone/>
          </a:pPr>
          <a:r>
            <a:rPr lang="zh-TW" altLang="en-US" sz="1000" kern="1200" dirty="0">
              <a:latin typeface="華康中圓體" pitchFamily="49" charset="-120"/>
              <a:ea typeface="華康中圓體" pitchFamily="49" charset="-120"/>
            </a:rPr>
            <a:t>分區報送</a:t>
          </a:r>
          <a:endParaRPr lang="en-US" altLang="zh-TW" sz="1000" kern="1200" dirty="0">
            <a:latin typeface="華康中圓體" pitchFamily="49" charset="-120"/>
            <a:ea typeface="華康中圓體" pitchFamily="49" charset="-120"/>
          </a:endParaRPr>
        </a:p>
        <a:p>
          <a:pPr marL="0" lvl="0" indent="0" algn="ctr" defTabSz="444500">
            <a:lnSpc>
              <a:spcPct val="80000"/>
            </a:lnSpc>
            <a:spcBef>
              <a:spcPts val="0"/>
            </a:spcBef>
            <a:spcAft>
              <a:spcPts val="0"/>
            </a:spcAft>
            <a:buNone/>
          </a:pPr>
          <a:r>
            <a:rPr lang="zh-TW" altLang="en-US" sz="1200" kern="1200" dirty="0">
              <a:latin typeface="華康中圓體" pitchFamily="49" charset="-120"/>
              <a:ea typeface="華康中圓體" pitchFamily="49" charset="-120"/>
            </a:rPr>
            <a:t>事業計畫</a:t>
          </a:r>
        </a:p>
      </dsp:txBody>
      <dsp:txXfrm>
        <a:off x="2418827" y="215781"/>
        <a:ext cx="628990" cy="540405"/>
      </dsp:txXfrm>
    </dsp:sp>
    <dsp:sp modelId="{CB8EA9E3-A34A-436A-B0C2-CD1DEBD822D0}">
      <dsp:nvSpPr>
        <dsp:cNvPr id="0" name=""/>
        <dsp:cNvSpPr/>
      </dsp:nvSpPr>
      <dsp:spPr>
        <a:xfrm>
          <a:off x="3076820" y="215781"/>
          <a:ext cx="1169395" cy="540405"/>
        </a:xfrm>
        <a:prstGeom prst="chevron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80000"/>
            </a:lnSpc>
            <a:spcBef>
              <a:spcPts val="0"/>
            </a:spcBef>
            <a:spcAft>
              <a:spcPts val="0"/>
            </a:spcAft>
            <a:buNone/>
          </a:pPr>
          <a:r>
            <a:rPr lang="zh-TW" altLang="en-US" sz="1000" kern="1200" dirty="0">
              <a:latin typeface="華康中圓體" pitchFamily="49" charset="-120"/>
              <a:ea typeface="華康中圓體" pitchFamily="49" charset="-120"/>
            </a:rPr>
            <a:t>報送</a:t>
          </a:r>
          <a:br>
            <a:rPr lang="en-US" altLang="zh-TW" sz="1200" kern="1200" dirty="0">
              <a:latin typeface="華康中圓體" pitchFamily="49" charset="-120"/>
              <a:ea typeface="華康中圓體" pitchFamily="49" charset="-120"/>
            </a:rPr>
          </a:br>
          <a:r>
            <a:rPr lang="zh-TW" altLang="en-US" sz="1200" kern="1200" dirty="0">
              <a:latin typeface="華康中圓體" pitchFamily="49" charset="-120"/>
              <a:ea typeface="華康中圓體" pitchFamily="49" charset="-120"/>
            </a:rPr>
            <a:t>權變計畫</a:t>
          </a:r>
        </a:p>
      </dsp:txBody>
      <dsp:txXfrm>
        <a:off x="3347023" y="215781"/>
        <a:ext cx="628990" cy="540405"/>
      </dsp:txXfrm>
    </dsp:sp>
    <dsp:sp modelId="{3952CFBD-9445-44A9-B6A7-E4750701F5DD}">
      <dsp:nvSpPr>
        <dsp:cNvPr id="0" name=""/>
        <dsp:cNvSpPr/>
      </dsp:nvSpPr>
      <dsp:spPr>
        <a:xfrm>
          <a:off x="4052762" y="215781"/>
          <a:ext cx="1169395" cy="540405"/>
        </a:xfrm>
        <a:prstGeom prst="chevron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6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80000"/>
            </a:lnSpc>
            <a:spcBef>
              <a:spcPts val="0"/>
            </a:spcBef>
            <a:spcAft>
              <a:spcPts val="0"/>
            </a:spcAft>
            <a:buNone/>
          </a:pPr>
          <a:r>
            <a:rPr lang="zh-TW" altLang="en-US" sz="1000" kern="1200" dirty="0">
              <a:latin typeface="華康中圓體" pitchFamily="49" charset="-120"/>
              <a:ea typeface="華康中圓體" pitchFamily="49" charset="-120"/>
            </a:rPr>
            <a:t>申請建照</a:t>
          </a:r>
          <a:br>
            <a:rPr lang="en-US" altLang="zh-TW" sz="1200" kern="1200" dirty="0">
              <a:latin typeface="華康中圓體" pitchFamily="49" charset="-120"/>
              <a:ea typeface="華康中圓體" pitchFamily="49" charset="-120"/>
            </a:rPr>
          </a:br>
          <a:r>
            <a:rPr lang="zh-TW" altLang="en-US" sz="1200" kern="1200" dirty="0">
              <a:latin typeface="華康中圓體" pitchFamily="49" charset="-120"/>
              <a:ea typeface="華康中圓體" pitchFamily="49" charset="-120"/>
            </a:rPr>
            <a:t>發包施工</a:t>
          </a:r>
        </a:p>
      </dsp:txBody>
      <dsp:txXfrm>
        <a:off x="4322965" y="215781"/>
        <a:ext cx="628990" cy="540405"/>
      </dsp:txXfrm>
    </dsp:sp>
    <dsp:sp modelId="{771395B5-7A9A-4069-AFC5-F64ABE1D7725}">
      <dsp:nvSpPr>
        <dsp:cNvPr id="0" name=""/>
        <dsp:cNvSpPr/>
      </dsp:nvSpPr>
      <dsp:spPr>
        <a:xfrm>
          <a:off x="4971428" y="215781"/>
          <a:ext cx="1169395" cy="540405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80000"/>
            </a:lnSpc>
            <a:spcBef>
              <a:spcPts val="0"/>
            </a:spcBef>
            <a:spcAft>
              <a:spcPts val="0"/>
            </a:spcAft>
            <a:buNone/>
          </a:pPr>
          <a:r>
            <a:rPr lang="zh-TW" altLang="en-US" sz="1000" kern="1200" dirty="0">
              <a:latin typeface="華康中圓體" pitchFamily="49" charset="-120"/>
              <a:ea typeface="華康中圓體" pitchFamily="49" charset="-120"/>
            </a:rPr>
            <a:t>驗收交屋</a:t>
          </a:r>
          <a:br>
            <a:rPr lang="en-US" altLang="zh-TW" sz="1000" kern="1200" dirty="0">
              <a:latin typeface="華康中圓體" pitchFamily="49" charset="-120"/>
              <a:ea typeface="華康中圓體" pitchFamily="49" charset="-120"/>
            </a:rPr>
          </a:br>
          <a:r>
            <a:rPr lang="zh-TW" altLang="en-US" sz="1200" kern="1200" dirty="0">
              <a:latin typeface="華康中圓體" pitchFamily="49" charset="-120"/>
              <a:ea typeface="華康中圓體" pitchFamily="49" charset="-120"/>
            </a:rPr>
            <a:t>成果備查</a:t>
          </a:r>
        </a:p>
      </dsp:txBody>
      <dsp:txXfrm>
        <a:off x="5241631" y="215781"/>
        <a:ext cx="628990" cy="54040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592823-C6C1-400D-919A-8FFBE0E8BBB0}">
      <dsp:nvSpPr>
        <dsp:cNvPr id="0" name=""/>
        <dsp:cNvSpPr/>
      </dsp:nvSpPr>
      <dsp:spPr>
        <a:xfrm>
          <a:off x="1012712" y="1992656"/>
          <a:ext cx="48372" cy="48372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9BDD9BC-3EED-455A-8764-AA5E8C73A2CD}">
      <dsp:nvSpPr>
        <dsp:cNvPr id="0" name=""/>
        <dsp:cNvSpPr/>
      </dsp:nvSpPr>
      <dsp:spPr>
        <a:xfrm>
          <a:off x="904960" y="2041790"/>
          <a:ext cx="48372" cy="48372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5387A62-0176-4FCA-BBE5-D26D8E0AF77C}">
      <dsp:nvSpPr>
        <dsp:cNvPr id="0" name=""/>
        <dsp:cNvSpPr/>
      </dsp:nvSpPr>
      <dsp:spPr>
        <a:xfrm>
          <a:off x="794021" y="2082239"/>
          <a:ext cx="48372" cy="48372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9051476-CA8A-4C56-97E4-792444DDE142}">
      <dsp:nvSpPr>
        <dsp:cNvPr id="0" name=""/>
        <dsp:cNvSpPr/>
      </dsp:nvSpPr>
      <dsp:spPr>
        <a:xfrm>
          <a:off x="679896" y="2113775"/>
          <a:ext cx="48372" cy="48372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F7F09D9-C22C-429C-84B1-E3407209324E}">
      <dsp:nvSpPr>
        <dsp:cNvPr id="0" name=""/>
        <dsp:cNvSpPr/>
      </dsp:nvSpPr>
      <dsp:spPr>
        <a:xfrm>
          <a:off x="1516425" y="1582224"/>
          <a:ext cx="48372" cy="48372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859B4C4-A80C-45E5-B2C0-1EEE39A55973}">
      <dsp:nvSpPr>
        <dsp:cNvPr id="0" name=""/>
        <dsp:cNvSpPr/>
      </dsp:nvSpPr>
      <dsp:spPr>
        <a:xfrm>
          <a:off x="1803765" y="980058"/>
          <a:ext cx="48372" cy="48372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937445C-63C9-4778-B6B5-5DC9C3E6F302}">
      <dsp:nvSpPr>
        <dsp:cNvPr id="0" name=""/>
        <dsp:cNvSpPr/>
      </dsp:nvSpPr>
      <dsp:spPr>
        <a:xfrm>
          <a:off x="1726137" y="228664"/>
          <a:ext cx="48372" cy="48372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19D9E81-5362-408B-811D-E4FAE1134C94}">
      <dsp:nvSpPr>
        <dsp:cNvPr id="0" name=""/>
        <dsp:cNvSpPr/>
      </dsp:nvSpPr>
      <dsp:spPr>
        <a:xfrm>
          <a:off x="1795075" y="179759"/>
          <a:ext cx="48372" cy="48372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3CDE088-C6CD-4E6D-AB34-1C5F93F4FDFF}">
      <dsp:nvSpPr>
        <dsp:cNvPr id="0" name=""/>
        <dsp:cNvSpPr/>
      </dsp:nvSpPr>
      <dsp:spPr>
        <a:xfrm>
          <a:off x="1864013" y="130855"/>
          <a:ext cx="48372" cy="48372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0D47A98-6AB6-4EA5-92C3-CFAE175EAA2E}">
      <dsp:nvSpPr>
        <dsp:cNvPr id="0" name=""/>
        <dsp:cNvSpPr/>
      </dsp:nvSpPr>
      <dsp:spPr>
        <a:xfrm>
          <a:off x="1932952" y="179759"/>
          <a:ext cx="48372" cy="48372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3D2702-350D-41E7-A33F-0D2F6975D790}">
      <dsp:nvSpPr>
        <dsp:cNvPr id="0" name=""/>
        <dsp:cNvSpPr/>
      </dsp:nvSpPr>
      <dsp:spPr>
        <a:xfrm>
          <a:off x="2002179" y="228664"/>
          <a:ext cx="48372" cy="48372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C98E0F0-691F-4580-8EA4-131B9AC0D8AC}">
      <dsp:nvSpPr>
        <dsp:cNvPr id="0" name=""/>
        <dsp:cNvSpPr/>
      </dsp:nvSpPr>
      <dsp:spPr>
        <a:xfrm>
          <a:off x="1864013" y="234149"/>
          <a:ext cx="48372" cy="48372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169FB8D-A194-4DE5-AEE5-EC4766E7BE15}">
      <dsp:nvSpPr>
        <dsp:cNvPr id="0" name=""/>
        <dsp:cNvSpPr/>
      </dsp:nvSpPr>
      <dsp:spPr>
        <a:xfrm>
          <a:off x="1864013" y="337442"/>
          <a:ext cx="48372" cy="48372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D7E905F-BABC-4925-B3BF-3ABA94CF6AA9}">
      <dsp:nvSpPr>
        <dsp:cNvPr id="0" name=""/>
        <dsp:cNvSpPr/>
      </dsp:nvSpPr>
      <dsp:spPr>
        <a:xfrm>
          <a:off x="403998" y="2210861"/>
          <a:ext cx="1041316" cy="279258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0412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200" kern="1200" dirty="0">
              <a:latin typeface="華康中圓體" panose="020F0509000000000000" pitchFamily="49" charset="-120"/>
              <a:ea typeface="華康中圓體" panose="020F0509000000000000" pitchFamily="49" charset="-120"/>
            </a:rPr>
            <a:t>聯組長</a:t>
          </a:r>
          <a:r>
            <a:rPr lang="en-US" altLang="zh-TW" sz="1200" kern="1200" dirty="0">
              <a:latin typeface="華康中圓體" panose="020F0509000000000000" pitchFamily="49" charset="-120"/>
              <a:ea typeface="華康中圓體" panose="020F0509000000000000" pitchFamily="49" charset="-120"/>
            </a:rPr>
            <a:t>50</a:t>
          </a:r>
          <a:endParaRPr lang="zh-TW" altLang="en-US" sz="1200" kern="1200" dirty="0">
            <a:latin typeface="華康中圓體" panose="020F0509000000000000" pitchFamily="49" charset="-120"/>
            <a:ea typeface="華康中圓體" panose="020F0509000000000000" pitchFamily="49" charset="-120"/>
          </a:endParaRPr>
        </a:p>
      </dsp:txBody>
      <dsp:txXfrm>
        <a:off x="417630" y="2224493"/>
        <a:ext cx="1014052" cy="251994"/>
      </dsp:txXfrm>
    </dsp:sp>
    <dsp:sp modelId="{71E613DD-67BE-4F45-9990-EAFF6EC4021A}">
      <dsp:nvSpPr>
        <dsp:cNvPr id="0" name=""/>
        <dsp:cNvSpPr/>
      </dsp:nvSpPr>
      <dsp:spPr>
        <a:xfrm>
          <a:off x="115355" y="1936973"/>
          <a:ext cx="482857" cy="482875"/>
        </a:xfrm>
        <a:prstGeom prst="ellipse">
          <a:avLst/>
        </a:prstGeom>
        <a:solidFill>
          <a:schemeClr val="accent2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4F5BBD9-D5BB-4E1A-8438-9F0B15F813FC}">
      <dsp:nvSpPr>
        <dsp:cNvPr id="0" name=""/>
        <dsp:cNvSpPr/>
      </dsp:nvSpPr>
      <dsp:spPr>
        <a:xfrm>
          <a:off x="1338721" y="1873785"/>
          <a:ext cx="1041316" cy="279258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0412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200" kern="1200" dirty="0">
              <a:latin typeface="華康中圓體" panose="020F0509000000000000" pitchFamily="49" charset="-120"/>
              <a:ea typeface="華康中圓體" panose="020F0509000000000000" pitchFamily="49" charset="-120"/>
            </a:rPr>
            <a:t>推動師</a:t>
          </a:r>
          <a:r>
            <a:rPr lang="en-US" altLang="zh-TW" sz="1200" kern="1200" dirty="0">
              <a:latin typeface="華康中圓體" panose="020F0509000000000000" pitchFamily="49" charset="-120"/>
              <a:ea typeface="華康中圓體" panose="020F0509000000000000" pitchFamily="49" charset="-120"/>
            </a:rPr>
            <a:t>200</a:t>
          </a:r>
          <a:endParaRPr lang="zh-TW" altLang="en-US" sz="1200" kern="1200" dirty="0">
            <a:latin typeface="華康中圓體" panose="020F0509000000000000" pitchFamily="49" charset="-120"/>
            <a:ea typeface="華康中圓體" panose="020F0509000000000000" pitchFamily="49" charset="-120"/>
          </a:endParaRPr>
        </a:p>
      </dsp:txBody>
      <dsp:txXfrm>
        <a:off x="1352353" y="1887417"/>
        <a:ext cx="1014052" cy="251994"/>
      </dsp:txXfrm>
    </dsp:sp>
    <dsp:sp modelId="{571D5810-82E6-4041-8FCD-30A8708DB6B1}">
      <dsp:nvSpPr>
        <dsp:cNvPr id="0" name=""/>
        <dsp:cNvSpPr/>
      </dsp:nvSpPr>
      <dsp:spPr>
        <a:xfrm>
          <a:off x="1050078" y="1599897"/>
          <a:ext cx="482857" cy="482875"/>
        </a:xfrm>
        <a:prstGeom prst="ellipse">
          <a:avLst/>
        </a:prstGeom>
        <a:solidFill>
          <a:schemeClr val="accent3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85F3FEF-2E3B-4002-B55A-9F654E25317A}">
      <dsp:nvSpPr>
        <dsp:cNvPr id="0" name=""/>
        <dsp:cNvSpPr/>
      </dsp:nvSpPr>
      <dsp:spPr>
        <a:xfrm>
          <a:off x="1736709" y="1342234"/>
          <a:ext cx="1041316" cy="279258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0412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200" kern="1200" dirty="0">
              <a:latin typeface="華康中圓體" panose="020F0509000000000000" pitchFamily="49" charset="-120"/>
              <a:ea typeface="華康中圓體" panose="020F0509000000000000" pitchFamily="49" charset="-120"/>
            </a:rPr>
            <a:t>區協調師</a:t>
          </a:r>
        </a:p>
      </dsp:txBody>
      <dsp:txXfrm>
        <a:off x="1750341" y="1355866"/>
        <a:ext cx="1014052" cy="251994"/>
      </dsp:txXfrm>
    </dsp:sp>
    <dsp:sp modelId="{5D6C7BAE-6380-4F98-BEBC-80DA18E8A2C8}">
      <dsp:nvSpPr>
        <dsp:cNvPr id="0" name=""/>
        <dsp:cNvSpPr/>
      </dsp:nvSpPr>
      <dsp:spPr>
        <a:xfrm>
          <a:off x="1448066" y="1068345"/>
          <a:ext cx="482857" cy="482875"/>
        </a:xfrm>
        <a:prstGeom prst="ellipse">
          <a:avLst/>
        </a:prstGeom>
        <a:solidFill>
          <a:schemeClr val="accent4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7327BF0-6BF4-4454-896A-78B779D66784}">
      <dsp:nvSpPr>
        <dsp:cNvPr id="0" name=""/>
        <dsp:cNvSpPr/>
      </dsp:nvSpPr>
      <dsp:spPr>
        <a:xfrm>
          <a:off x="1911372" y="708988"/>
          <a:ext cx="963640" cy="279258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0412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200" kern="1200" dirty="0">
              <a:latin typeface="華康中圓體" panose="020F0509000000000000" pitchFamily="49" charset="-120"/>
              <a:ea typeface="華康中圓體" panose="020F0509000000000000" pitchFamily="49" charset="-120"/>
            </a:rPr>
            <a:t>區辦組</a:t>
          </a:r>
        </a:p>
      </dsp:txBody>
      <dsp:txXfrm>
        <a:off x="1925004" y="722620"/>
        <a:ext cx="936376" cy="251994"/>
      </dsp:txXfrm>
    </dsp:sp>
    <dsp:sp modelId="{56F1A9B9-9B8C-4900-B1C4-60EAF78A0824}">
      <dsp:nvSpPr>
        <dsp:cNvPr id="0" name=""/>
        <dsp:cNvSpPr/>
      </dsp:nvSpPr>
      <dsp:spPr>
        <a:xfrm>
          <a:off x="1622729" y="435100"/>
          <a:ext cx="482857" cy="482875"/>
        </a:xfrm>
        <a:prstGeom prst="ellipse">
          <a:avLst/>
        </a:prstGeom>
        <a:solidFill>
          <a:schemeClr val="accent5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AscendingPictureAccentProcess">
  <dgm:title val=""/>
  <dgm:desc val=""/>
  <dgm:catLst>
    <dgm:cat type="process" pri="22500"/>
    <dgm:cat type="picture" pri="16000"/>
    <dgm:cat type="pictureconvert" pri="1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func="var" arg="dir" op="equ" val="norm">
            <dgm:choose name="Name5">
              <dgm:if name="Name6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l" for="ch" forName="parTx1" refType="w" fact="0.2711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2469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7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l" for="ch" forName="parTx1" refType="w" fact="0.366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3333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if>
          <dgm:else name="Name8">
            <dgm:choose name="Name9">
              <dgm:if name="Name10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r" for="ch" forName="parTx1" refType="w" fact="0.7289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7531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1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r" for="ch" forName="parTx1" refType="w" fact="0.634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6667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func="var" arg="dir" op="equ" val="norm">
            <dgm:choose name="Name15">
              <dgm:if name="Name16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3221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3056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2859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309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334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359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3848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1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359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359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197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178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688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3503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17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4274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405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3794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4106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44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477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5106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44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477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477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2614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2369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l" for="ch" forName="parTx2" refType="w" fact="0.4893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4648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if>
          <dgm:else name="Name18">
            <dgm:choose name="Name19">
              <dgm:if name="Name20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6779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6944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7141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690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665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640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6152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9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640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640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803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821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312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6497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21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5726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594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6206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5894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55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522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4894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56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522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522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7386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7631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r" for="ch" forName="parTx2" refType="w" fact="0.5107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5352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func="var" arg="dir" op="equ" val="norm">
            <dgm:choose name="Name25">
              <dgm:if name="Name26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2981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2676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357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44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323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23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6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68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491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513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68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68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487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1328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732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3573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4763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4604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27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3684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3307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912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494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342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23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12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79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6068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6346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79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79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837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1641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l" for="ch" forName="parTx2" refType="w" fact="0.4612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4416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l" for="ch" forName="parTx3" refType="w" fact="0.5886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569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if>
          <dgm:else name="Name28">
            <dgm:choose name="Name29">
              <dgm:if name="Name30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7019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7324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643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55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677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76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4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31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509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486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31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31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513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8672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268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6427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5237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5396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31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6316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6693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088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506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658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76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88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21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3932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3654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21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21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163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8359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r" for="ch" forName="parTx2" refType="w" fact="0.5388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5584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r" for="ch" forName="parTx3" refType="w" fact="0.4114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431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func="var" arg="dir" op="equ" val="norm">
            <dgm:choose name="Name35">
              <dgm:if name="Name36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3253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2949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263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313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67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5486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5267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5462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565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5851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604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565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565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466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1333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10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3972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229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509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722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5588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37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3978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3606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3223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829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717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6709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6441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6679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691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715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739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691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691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793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163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l" for="ch" forName="parTx2" refType="w" fact="0.502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4857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l" for="ch" forName="parTx3" refType="w" fact="0.6394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6231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l" for="ch" forName="parTx4" refType="w" fact="0.6997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6834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if>
          <dgm:else name="Name38">
            <dgm:choose name="Name39">
              <dgm:if name="Name40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6747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7051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736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687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32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4514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4733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4538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434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4149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395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434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434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534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8667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89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6028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771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490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278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4412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41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6022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6394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6777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171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283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3291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3559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3321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308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284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260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308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308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207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837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r" for="ch" forName="parTx2" refType="w" fact="0.498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5143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r" for="ch" forName="parTx3" refType="w" fact="0.3606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3769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r" for="ch" forName="parTx4" refType="w" fact="0.3003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3166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else>
        </dgm:choose>
      </dgm:if>
      <dgm:if name="Name42" axis="ch" ptType="node" func="cnt" op="equ" val="5">
        <dgm:choose name="Name43">
          <dgm:if name="Name44" func="var" arg="dir" op="equ" val="norm">
            <dgm:choose name="Name45">
              <dgm:if name="Name46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3263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001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2733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462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69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484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5549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601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577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5951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6123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629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6467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6123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6123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1746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1631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982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3866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194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5078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827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5712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18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6064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47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3951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634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331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981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68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43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672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7278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699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7207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741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7624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7832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741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741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211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197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l" for="ch" forName="parTx2" refType="w" fact="0.4822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4682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l" for="ch" forName="parTx3" refType="w" fact="0.629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61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l" for="ch" forName="parTx4" refType="w" fact="0.7057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6917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l" for="ch" forName="parTx5" refType="w" fact="0.7484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7344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if>
          <dgm:else name="Name48">
            <dgm:choose name="Name49">
              <dgm:if name="Name50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6737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999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7267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538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30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516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4451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399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422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4049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3877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370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3533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3877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3877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8254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8369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018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6134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806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4922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173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4288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82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3936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51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6049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366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669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019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31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57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328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2722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300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2793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258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2376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2168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258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258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788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802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r" for="ch" forName="parTx2" refType="w" fact="0.5178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5318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r" for="ch" forName="parTx3" refType="w" fact="0.371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38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r" for="ch" forName="parTx4" refType="w" fact="0.2943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3083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r" for="ch" forName="parTx5" refType="w" fact="0.2516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2656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else>
        </dgm:choose>
      </dgm:if>
      <dgm:if name="Name52" axis="ch" ptType="node" func="cnt" op="equ" val="6">
        <dgm:choose name="Name53">
          <dgm:if name="Name54" func="var" arg="dir" op="equ" val="norm">
            <dgm:choose name="Name55">
              <dgm:if name="Name56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3608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3384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15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2923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2688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883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69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5696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624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6509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6281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6437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6593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67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690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6593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6593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091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1988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273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4169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349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524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998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5894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416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6313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644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6541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57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4276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401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739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3464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3186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786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564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67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740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7714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7443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7628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7814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7999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818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7814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7814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479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2356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l" for="ch" forName="parTx2" refType="w" fact="0.5064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4941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l" for="ch" forName="parTx3" refType="w" fact="0.6339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6216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l" for="ch" forName="parTx4" refType="w" fact="0.7108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698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l" for="ch" forName="parTx5" refType="w" fact="0.7604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7481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l" for="ch" forName="parTx6" refType="w" fact="0.7874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7751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if>
          <dgm:else name="Name58">
            <dgm:choose name="Name59">
              <dgm:if name="Name60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6392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6616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84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7077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7312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117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30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4304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375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3491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3719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3563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340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32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309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340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340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909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8012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727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5831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651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475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002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4106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584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3687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356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3459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61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5724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599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261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6536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6814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214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436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32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259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2286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2557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2372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218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2001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181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218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218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522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7644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r" for="ch" forName="parTx2" refType="w" fact="0.4937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5059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r" for="ch" forName="parTx3" refType="w" fact="0.3662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3784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r" for="ch" forName="parTx4" refType="w" fact="0.2893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301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r" for="ch" forName="parTx5" refType="w" fact="0.2397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2519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r" for="ch" forName="parTx6" refType="w" fact="0.2127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2249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else>
        </dgm:choose>
      </dgm:if>
      <dgm:else name="Name62">
        <dgm:choose name="Name63">
          <dgm:if name="Name64" func="var" arg="dir" op="equ" val="norm">
            <dgm:choose name="Name65">
              <dgm:if name="Name66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390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3721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353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337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142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088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926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583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6371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6701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6853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6627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6773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6919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706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7212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6919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6919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556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246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53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4439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511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541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6132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6037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576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648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828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6733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  <dgm:constr type="l" for="ch" forName="parTx7" refType="w" fact="0.6966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6871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l" for="ch" forName="desTx7" refType="r" refFor="ch" refForName="parTx7"/>
                  <dgm:constr type="r" for="ch" forName="desTx7" refType="w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67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445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4244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4026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806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584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803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618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665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7266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7643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7816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7558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772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7892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8058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822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7892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7892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91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2806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l" for="ch" forName="parTx2" refType="w" fact="0.5172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5063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l" for="ch" forName="parTx3" refType="w" fact="0.628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6176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l" for="ch" forName="parTx4" refType="w" fact="0.6994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688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l" for="ch" forName="parTx5" refType="w" fact="0.7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7391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l" for="ch" forName="parTx6" refType="w" fact="0.7788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7679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l" for="ch" forName="parTx7" refType="w" fact="0.794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7836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if>
          <dgm:else name="Name68">
            <dgm:choose name="Name69">
              <dgm:if name="Name70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609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6279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647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663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858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912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074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416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3629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3299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3147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3373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3227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3081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293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2788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3081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3081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444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754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46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5561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489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458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3868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3963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424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352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172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3267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  <dgm:constr type="r" for="ch" forName="parTx7" refType="w" fact="0.3034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3129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r" for="ch" forName="desTx7" refType="l" refFor="ch" refForName="parTx7"/>
                  <dgm:constr type="l" for="ch" forName="desTx7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71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554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5756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5974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194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416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197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382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334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2734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2357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2184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2442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227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2108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1942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177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2108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2108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08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7194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r" for="ch" forName="parTx2" refType="w" fact="0.4828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4937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r" for="ch" forName="parTx3" refType="w" fact="0.371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3824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r" for="ch" forName="parTx4" refType="w" fact="0.3006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311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r" for="ch" forName="parTx5" refType="w" fact="0.2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2609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r" for="ch" forName="parTx6" refType="w" fact="0.2212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2321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r" for="ch" forName="parTx7" refType="w" fact="0.205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2164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else>
        </dgm:choose>
      </dgm:else>
    </dgm:choose>
    <dgm:forEach name="wrapper" axis="self" ptType="parTrans">
      <dgm:forEach name="wrapper2" axis="self" ptType="sibTrans" st="2"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choose name="Name72">
      <dgm:if name="Name73" axis="ch" ptType="node" func="cnt" op="gte" val="2">
        <dgm:layoutNode name="dot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4"/>
    </dgm:choose>
    <dgm:choose name="Name75">
      <dgm:if name="Name76" axis="ch" ptType="node" func="cnt" op="gte" val="3">
        <dgm:layoutNode name="dot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7"/>
    </dgm:choose>
    <dgm:choose name="Name78">
      <dgm:if name="Name79" axis="ch" ptType="node" func="cnt" op="gte" val="4">
        <dgm:layoutNode name="dot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0"/>
    </dgm:choose>
    <dgm:choose name="Name81">
      <dgm:if name="Name82" axis="ch" ptType="node" func="cnt" op="gte" val="5">
        <dgm:layoutNode name="dot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8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3"/>
    </dgm:choose>
    <dgm:choose name="Name84">
      <dgm:if name="Name85" axis="ch" ptType="node" func="cnt" op="gte" val="6">
        <dgm:layoutNode name="dot9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10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6"/>
    </dgm:choose>
    <dgm:choose name="Name87">
      <dgm:if name="Name88" axis="ch" ptType="node" func="cnt" op="gte" val="7">
        <dgm:layoutNode name="dot1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9"/>
    </dgm:choose>
    <dgm:choose name="Name90">
      <dgm:if name="Name91" axis="ch" ptType="node" func="cnt" op="gte" val="2">
        <dgm:layoutNode name="dotArrow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92"/>
    </dgm:choose>
    <dgm:forEach name="Name93" axis="ch" ptType="node" cnt="1">
      <dgm:layoutNode name="parTx1">
        <dgm:choose name="Name94">
          <dgm:if name="Name95" func="var" arg="dir" op="equ" val="norm">
            <dgm:alg type="tx">
              <dgm:param type="parTxLTRAlign" val="l"/>
              <dgm:param type="parTxRTLAlign" val="r"/>
            </dgm:alg>
          </dgm:if>
          <dgm:else name="Name96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97">
          <dgm:if name="Name98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99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00">
        <dgm:if name="Name101" axis="ch" ptType="node" func="cnt" op="gte" val="1">
          <dgm:layoutNode name="desTx1" styleLbl="revTx">
            <dgm:varLst>
              <dgm:bulletEnabled val="1"/>
            </dgm:varLst>
            <dgm:choose name="Name102">
              <dgm:if name="Name103" func="var" arg="dir" op="equ" val="norm">
                <dgm:choose name="Name104">
                  <dgm:if name="Name105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06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07">
                <dgm:choose name="Name108">
                  <dgm:if name="Name109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10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11"/>
      </dgm:choose>
    </dgm:forEach>
    <dgm:forEach name="Name112" axis="ch" ptType="sibTrans" hideLastTrans="0" cnt="1">
      <dgm:layoutNode name="picture1">
        <dgm:alg type="sp"/>
        <dgm:shape xmlns:r="http://schemas.openxmlformats.org/officeDocument/2006/relationships" r:blip="">
          <dgm:adjLst/>
        </dgm:shape>
        <dgm:presOf/>
        <dgm:constrLst/>
        <dgm:forEach name="Name113" ref="imageRepeat"/>
      </dgm:layoutNode>
    </dgm:forEach>
    <dgm:forEach name="Name114" axis="ch" ptType="node" st="2" cnt="1">
      <dgm:layoutNode name="parTx2">
        <dgm:choose name="Name115">
          <dgm:if name="Name116" func="var" arg="dir" op="equ" val="norm">
            <dgm:alg type="tx">
              <dgm:param type="parTxLTRAlign" val="l"/>
              <dgm:param type="parTxRTLAlign" val="r"/>
            </dgm:alg>
          </dgm:if>
          <dgm:else name="Name117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18">
          <dgm:if name="Name119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20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21">
        <dgm:if name="Name122" axis="ch" ptType="node" func="cnt" op="gte" val="1">
          <dgm:layoutNode name="desTx2" styleLbl="revTx">
            <dgm:varLst>
              <dgm:bulletEnabled val="1"/>
            </dgm:varLst>
            <dgm:choose name="Name123">
              <dgm:if name="Name124" func="var" arg="dir" op="equ" val="norm">
                <dgm:choose name="Name125">
                  <dgm:if name="Name126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27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28">
                <dgm:choose name="Name129">
                  <dgm:if name="Name130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31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32"/>
      </dgm:choose>
    </dgm:forEach>
    <dgm:forEach name="Name133" axis="ch" ptType="sibTrans" hideLastTrans="0" st="2" cnt="1">
      <dgm:layoutNode name="picture2">
        <dgm:alg type="sp"/>
        <dgm:shape xmlns:r="http://schemas.openxmlformats.org/officeDocument/2006/relationships" r:blip="">
          <dgm:adjLst/>
        </dgm:shape>
        <dgm:presOf/>
        <dgm:constrLst/>
        <dgm:forEach name="Name134" ref="imageRepeat"/>
      </dgm:layoutNode>
    </dgm:forEach>
    <dgm:forEach name="Name135" axis="ch" ptType="node" st="3" cnt="1">
      <dgm:layoutNode name="parTx3">
        <dgm:choose name="Name136">
          <dgm:if name="Name137" func="var" arg="dir" op="equ" val="norm">
            <dgm:alg type="tx">
              <dgm:param type="parTxLTRAlign" val="l"/>
              <dgm:param type="parTxRTLAlign" val="r"/>
            </dgm:alg>
          </dgm:if>
          <dgm:else name="Name138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39">
          <dgm:if name="Name140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41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42">
        <dgm:if name="Name143" axis="ch" ptType="node" func="cnt" op="gte" val="1">
          <dgm:layoutNode name="desTx3" styleLbl="revTx">
            <dgm:varLst>
              <dgm:bulletEnabled val="1"/>
            </dgm:varLst>
            <dgm:choose name="Name144">
              <dgm:if name="Name145" func="var" arg="dir" op="equ" val="norm">
                <dgm:choose name="Name146">
                  <dgm:if name="Name147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48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49">
                <dgm:choose name="Name150">
                  <dgm:if name="Name151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5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53"/>
      </dgm:choose>
    </dgm:forEach>
    <dgm:forEach name="Name154" axis="ch" ptType="sibTrans" hideLastTrans="0" st="3" cnt="1">
      <dgm:layoutNode name="picture3">
        <dgm:alg type="sp"/>
        <dgm:shape xmlns:r="http://schemas.openxmlformats.org/officeDocument/2006/relationships" r:blip="">
          <dgm:adjLst/>
        </dgm:shape>
        <dgm:presOf/>
        <dgm:constrLst/>
        <dgm:forEach name="Name155" ref="imageRepeat"/>
      </dgm:layoutNode>
    </dgm:forEach>
    <dgm:forEach name="Name156" axis="ch" ptType="node" st="4" cnt="1">
      <dgm:layoutNode name="parTx4">
        <dgm:choose name="Name157">
          <dgm:if name="Name158" func="var" arg="dir" op="equ" val="norm">
            <dgm:alg type="tx">
              <dgm:param type="parTxLTRAlign" val="l"/>
              <dgm:param type="parTxRTLAlign" val="r"/>
            </dgm:alg>
          </dgm:if>
          <dgm:else name="Name159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60">
          <dgm:if name="Name161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62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63">
        <dgm:if name="Name164" axis="ch" ptType="node" func="cnt" op="gte" val="1">
          <dgm:layoutNode name="desTx4" styleLbl="revTx">
            <dgm:varLst>
              <dgm:bulletEnabled val="1"/>
            </dgm:varLst>
            <dgm:choose name="Name165">
              <dgm:if name="Name166" func="var" arg="dir" op="equ" val="norm">
                <dgm:choose name="Name167">
                  <dgm:if name="Name168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69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70">
                <dgm:choose name="Name171">
                  <dgm:if name="Name172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73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74"/>
      </dgm:choose>
    </dgm:forEach>
    <dgm:forEach name="Name175" axis="ch" ptType="sibTrans" hideLastTrans="0" st="4" cnt="1">
      <dgm:layoutNode name="picture4">
        <dgm:alg type="sp"/>
        <dgm:shape xmlns:r="http://schemas.openxmlformats.org/officeDocument/2006/relationships" r:blip="">
          <dgm:adjLst/>
        </dgm:shape>
        <dgm:presOf/>
        <dgm:constrLst/>
        <dgm:forEach name="Name176" ref="imageRepeat"/>
      </dgm:layoutNode>
    </dgm:forEach>
    <dgm:forEach name="Name177" axis="ch" ptType="node" st="5" cnt="1">
      <dgm:layoutNode name="parTx5">
        <dgm:choose name="Name178">
          <dgm:if name="Name179" func="var" arg="dir" op="equ" val="norm">
            <dgm:alg type="tx">
              <dgm:param type="parTxLTRAlign" val="l"/>
              <dgm:param type="parTxRTLAlign" val="r"/>
            </dgm:alg>
          </dgm:if>
          <dgm:else name="Name180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81">
          <dgm:if name="Name182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83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84">
        <dgm:if name="Name185" axis="ch" ptType="node" func="cnt" op="gte" val="1">
          <dgm:layoutNode name="desTx5" styleLbl="revTx">
            <dgm:varLst>
              <dgm:bulletEnabled val="1"/>
            </dgm:varLst>
            <dgm:choose name="Name186">
              <dgm:if name="Name187" func="var" arg="dir" op="equ" val="norm">
                <dgm:choose name="Name188">
                  <dgm:if name="Name189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90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91">
                <dgm:choose name="Name192">
                  <dgm:if name="Name193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94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95"/>
      </dgm:choose>
    </dgm:forEach>
    <dgm:forEach name="Name196" axis="ch" ptType="sibTrans" hideLastTrans="0" st="5" cnt="1">
      <dgm:layoutNode name="picture5">
        <dgm:alg type="sp"/>
        <dgm:shape xmlns:r="http://schemas.openxmlformats.org/officeDocument/2006/relationships" r:blip="">
          <dgm:adjLst/>
        </dgm:shape>
        <dgm:presOf/>
        <dgm:constrLst/>
        <dgm:forEach name="Name197" ref="imageRepeat"/>
      </dgm:layoutNode>
    </dgm:forEach>
    <dgm:forEach name="Name198" axis="ch" ptType="node" st="6" cnt="1">
      <dgm:layoutNode name="parTx6">
        <dgm:choose name="Name199">
          <dgm:if name="Name200" func="var" arg="dir" op="equ" val="norm">
            <dgm:alg type="tx">
              <dgm:param type="parTxLTRAlign" val="l"/>
              <dgm:param type="parTxRTLAlign" val="r"/>
            </dgm:alg>
          </dgm:if>
          <dgm:else name="Name201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02">
          <dgm:if name="Name203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04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05">
        <dgm:if name="Name206" axis="ch" ptType="node" func="cnt" op="gte" val="1">
          <dgm:layoutNode name="desTx6" styleLbl="revTx">
            <dgm:varLst>
              <dgm:bulletEnabled val="1"/>
            </dgm:varLst>
            <dgm:choose name="Name207">
              <dgm:if name="Name208" func="var" arg="dir" op="equ" val="norm">
                <dgm:choose name="Name209">
                  <dgm:if name="Name210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11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12">
                <dgm:choose name="Name213">
                  <dgm:if name="Name214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15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16"/>
      </dgm:choose>
    </dgm:forEach>
    <dgm:forEach name="Name217" axis="ch" ptType="sibTrans" hideLastTrans="0" st="6" cnt="1">
      <dgm:layoutNode name="picture6">
        <dgm:alg type="sp"/>
        <dgm:shape xmlns:r="http://schemas.openxmlformats.org/officeDocument/2006/relationships" r:blip="">
          <dgm:adjLst/>
        </dgm:shape>
        <dgm:presOf/>
        <dgm:constrLst/>
        <dgm:forEach name="Name218" ref="imageRepeat"/>
      </dgm:layoutNode>
    </dgm:forEach>
    <dgm:forEach name="Name219" axis="ch" ptType="node" st="7" cnt="1">
      <dgm:layoutNode name="parTx7">
        <dgm:choose name="Name220">
          <dgm:if name="Name221" func="var" arg="dir" op="equ" val="norm">
            <dgm:alg type="tx">
              <dgm:param type="parTxLTRAlign" val="l"/>
              <dgm:param type="parTxRTLAlign" val="r"/>
            </dgm:alg>
          </dgm:if>
          <dgm:else name="Name222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23">
          <dgm:if name="Name224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25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26">
        <dgm:if name="Name227" axis="ch" ptType="node" func="cnt" op="gte" val="1">
          <dgm:layoutNode name="desTx7" styleLbl="revTx">
            <dgm:varLst>
              <dgm:bulletEnabled val="1"/>
            </dgm:varLst>
            <dgm:choose name="Name228">
              <dgm:if name="Name229" func="var" arg="dir" op="equ" val="norm">
                <dgm:choose name="Name230">
                  <dgm:if name="Name231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32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33">
                <dgm:choose name="Name234">
                  <dgm:if name="Name235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36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37"/>
      </dgm:choose>
    </dgm:forEach>
    <dgm:forEach name="Name238" axis="ch" ptType="sibTrans" hideLastTrans="0" st="7" cnt="1">
      <dgm:layoutNode name="picture7">
        <dgm:alg type="sp"/>
        <dgm:shape xmlns:r="http://schemas.openxmlformats.org/officeDocument/2006/relationships" r:blip="">
          <dgm:adjLst/>
        </dgm:shape>
        <dgm:presOf/>
        <dgm:constrLst/>
        <dgm:forEach name="Name239" ref="imageRepeat"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6575" cy="511175"/>
          </a:xfrm>
          <a:prstGeom prst="rect">
            <a:avLst/>
          </a:prstGeom>
        </p:spPr>
        <p:txBody>
          <a:bodyPr vert="horz" lIns="91403" tIns="45702" rIns="91403" bIns="45702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4021138" y="0"/>
            <a:ext cx="3076575" cy="511175"/>
          </a:xfrm>
          <a:prstGeom prst="rect">
            <a:avLst/>
          </a:prstGeom>
        </p:spPr>
        <p:txBody>
          <a:bodyPr vert="horz" lIns="91403" tIns="45702" rIns="91403" bIns="45702" rtlCol="0"/>
          <a:lstStyle>
            <a:lvl1pPr algn="r">
              <a:defRPr sz="1200"/>
            </a:lvl1pPr>
          </a:lstStyle>
          <a:p>
            <a:fld id="{F27FF492-0684-4DCF-A8D7-C5BC5D02C278}" type="datetimeFigureOut">
              <a:rPr lang="zh-TW" altLang="en-US" smtClean="0"/>
              <a:pPr/>
              <a:t>2025/6/24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1" y="9721850"/>
            <a:ext cx="3076575" cy="511175"/>
          </a:xfrm>
          <a:prstGeom prst="rect">
            <a:avLst/>
          </a:prstGeom>
        </p:spPr>
        <p:txBody>
          <a:bodyPr vert="horz" lIns="91403" tIns="45702" rIns="91403" bIns="45702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4021138" y="9721850"/>
            <a:ext cx="3076575" cy="511175"/>
          </a:xfrm>
          <a:prstGeom prst="rect">
            <a:avLst/>
          </a:prstGeom>
        </p:spPr>
        <p:txBody>
          <a:bodyPr vert="horz" lIns="91403" tIns="45702" rIns="91403" bIns="45702" rtlCol="0" anchor="b"/>
          <a:lstStyle>
            <a:lvl1pPr algn="r">
              <a:defRPr sz="1200"/>
            </a:lvl1pPr>
          </a:lstStyle>
          <a:p>
            <a:fld id="{BAC960DF-9E1D-4E0E-A95F-9B486DBF871B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6575" cy="511175"/>
          </a:xfrm>
          <a:prstGeom prst="rect">
            <a:avLst/>
          </a:prstGeom>
        </p:spPr>
        <p:txBody>
          <a:bodyPr vert="horz" lIns="91403" tIns="45702" rIns="91403" bIns="45702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4021138" y="0"/>
            <a:ext cx="3076575" cy="511175"/>
          </a:xfrm>
          <a:prstGeom prst="rect">
            <a:avLst/>
          </a:prstGeom>
        </p:spPr>
        <p:txBody>
          <a:bodyPr vert="horz" lIns="91403" tIns="45702" rIns="91403" bIns="45702" rtlCol="0"/>
          <a:lstStyle>
            <a:lvl1pPr algn="r">
              <a:defRPr sz="1200"/>
            </a:lvl1pPr>
          </a:lstStyle>
          <a:p>
            <a:fld id="{AE443C80-0800-4926-93AF-DA26B9B41347}" type="datetimeFigureOut">
              <a:rPr lang="zh-TW" altLang="en-US" smtClean="0"/>
              <a:pPr/>
              <a:t>2025/6/24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03" tIns="45702" rIns="91403" bIns="45702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709616" y="4860925"/>
            <a:ext cx="5680075" cy="4605338"/>
          </a:xfrm>
          <a:prstGeom prst="rect">
            <a:avLst/>
          </a:prstGeom>
        </p:spPr>
        <p:txBody>
          <a:bodyPr vert="horz" lIns="91403" tIns="45702" rIns="91403" bIns="45702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1" y="9721850"/>
            <a:ext cx="3076575" cy="511175"/>
          </a:xfrm>
          <a:prstGeom prst="rect">
            <a:avLst/>
          </a:prstGeom>
        </p:spPr>
        <p:txBody>
          <a:bodyPr vert="horz" lIns="91403" tIns="45702" rIns="91403" bIns="45702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4021138" y="9721850"/>
            <a:ext cx="3076575" cy="511175"/>
          </a:xfrm>
          <a:prstGeom prst="rect">
            <a:avLst/>
          </a:prstGeom>
        </p:spPr>
        <p:txBody>
          <a:bodyPr vert="horz" lIns="91403" tIns="45702" rIns="91403" bIns="45702" rtlCol="0" anchor="b"/>
          <a:lstStyle>
            <a:lvl1pPr algn="r">
              <a:defRPr sz="1200"/>
            </a:lvl1pPr>
          </a:lstStyle>
          <a:p>
            <a:fld id="{45D47B87-16A9-43AC-A627-4A83BFBF4393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27A67-1711-4E88-B1F6-41D37E558E3F}" type="datetimeFigureOut">
              <a:rPr lang="zh-TW" altLang="en-US" smtClean="0"/>
              <a:pPr/>
              <a:t>2025/6/24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3D546-77BF-4483-8D45-A906EE294AB8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27A67-1711-4E88-B1F6-41D37E558E3F}" type="datetimeFigureOut">
              <a:rPr lang="zh-TW" altLang="en-US" smtClean="0"/>
              <a:pPr/>
              <a:t>2025/6/24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3D546-77BF-4483-8D45-A906EE294AB8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27A67-1711-4E88-B1F6-41D37E558E3F}" type="datetimeFigureOut">
              <a:rPr lang="zh-TW" altLang="en-US" smtClean="0"/>
              <a:pPr/>
              <a:t>2025/6/24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3D546-77BF-4483-8D45-A906EE294AB8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標題，文字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50938" y="214313"/>
            <a:ext cx="7793037" cy="10541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1187450" y="1484313"/>
            <a:ext cx="3810000" cy="411480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5149850" y="1484313"/>
            <a:ext cx="3810000" cy="411480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11620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36576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70421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AF7DFAC8-615C-4F03-9078-FE64743BFA64}" type="slidenum">
              <a:rPr lang="zh-TW" altLang="en-US"/>
              <a:pPr/>
              <a:t>‹#›</a:t>
            </a:fld>
            <a:endParaRPr lang="en-US" altLang="zh-TW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27A67-1711-4E88-B1F6-41D37E558E3F}" type="datetimeFigureOut">
              <a:rPr lang="zh-TW" altLang="en-US" smtClean="0"/>
              <a:pPr/>
              <a:t>2025/6/24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3D546-77BF-4483-8D45-A906EE294AB8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27A67-1711-4E88-B1F6-41D37E558E3F}" type="datetimeFigureOut">
              <a:rPr lang="zh-TW" altLang="en-US" smtClean="0"/>
              <a:pPr/>
              <a:t>2025/6/24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3D546-77BF-4483-8D45-A906EE294AB8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27A67-1711-4E88-B1F6-41D37E558E3F}" type="datetimeFigureOut">
              <a:rPr lang="zh-TW" altLang="en-US" smtClean="0"/>
              <a:pPr/>
              <a:t>2025/6/24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3D546-77BF-4483-8D45-A906EE294AB8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27A67-1711-4E88-B1F6-41D37E558E3F}" type="datetimeFigureOut">
              <a:rPr lang="zh-TW" altLang="en-US" smtClean="0"/>
              <a:pPr/>
              <a:t>2025/6/24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3D546-77BF-4483-8D45-A906EE294AB8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27A67-1711-4E88-B1F6-41D37E558E3F}" type="datetimeFigureOut">
              <a:rPr lang="zh-TW" altLang="en-US" smtClean="0"/>
              <a:pPr/>
              <a:t>2025/6/24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3D546-77BF-4483-8D45-A906EE294AB8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27A67-1711-4E88-B1F6-41D37E558E3F}" type="datetimeFigureOut">
              <a:rPr lang="zh-TW" altLang="en-US" smtClean="0"/>
              <a:pPr/>
              <a:t>2025/6/24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3D546-77BF-4483-8D45-A906EE294AB8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27A67-1711-4E88-B1F6-41D37E558E3F}" type="datetimeFigureOut">
              <a:rPr lang="zh-TW" altLang="en-US" smtClean="0"/>
              <a:pPr/>
              <a:t>2025/6/24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3D546-77BF-4483-8D45-A906EE294AB8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27A67-1711-4E88-B1F6-41D37E558E3F}" type="datetimeFigureOut">
              <a:rPr lang="zh-TW" altLang="en-US" smtClean="0"/>
              <a:pPr/>
              <a:t>2025/6/24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3D546-77BF-4483-8D45-A906EE294AB8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627A67-1711-4E88-B1F6-41D37E558E3F}" type="datetimeFigureOut">
              <a:rPr lang="zh-TW" altLang="en-US" smtClean="0"/>
              <a:pPr/>
              <a:t>2025/6/24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13D546-77BF-4483-8D45-A906EE294AB8}" type="slidenum">
              <a:rPr lang="zh-TW" altLang="en-US" smtClean="0"/>
              <a:pPr/>
              <a:t>‹#›</a:t>
            </a:fld>
            <a:endParaRPr lang="zh-TW" altLang="en-US"/>
          </a:p>
        </p:txBody>
      </p:sp>
      <p:cxnSp>
        <p:nvCxnSpPr>
          <p:cNvPr id="8" name="直線接點 7"/>
          <p:cNvCxnSpPr/>
          <p:nvPr userDrawn="1"/>
        </p:nvCxnSpPr>
        <p:spPr>
          <a:xfrm flipV="1">
            <a:off x="919480" y="840975"/>
            <a:ext cx="5760000" cy="0"/>
          </a:xfrm>
          <a:prstGeom prst="line">
            <a:avLst/>
          </a:prstGeom>
          <a:ln w="76200">
            <a:gradFill>
              <a:gsLst>
                <a:gs pos="100000">
                  <a:srgbClr val="A603AB">
                    <a:alpha val="0"/>
                  </a:srgbClr>
                </a:gs>
                <a:gs pos="21001">
                  <a:srgbClr val="0819FB"/>
                </a:gs>
                <a:gs pos="35001">
                  <a:srgbClr val="1A8D48"/>
                </a:gs>
                <a:gs pos="52000">
                  <a:srgbClr val="FFFF00"/>
                </a:gs>
                <a:gs pos="73000">
                  <a:srgbClr val="EE3F17"/>
                </a:gs>
                <a:gs pos="88000">
                  <a:srgbClr val="E81766"/>
                </a:gs>
                <a:gs pos="100000">
                  <a:srgbClr val="A603AB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27"/>
          <p:cNvSpPr>
            <a:spLocks noChangeArrowheads="1"/>
          </p:cNvSpPr>
          <p:nvPr userDrawn="1"/>
        </p:nvSpPr>
        <p:spPr bwMode="auto">
          <a:xfrm rot="10800000" flipV="1">
            <a:off x="0" y="6667760"/>
            <a:ext cx="842145" cy="19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36000" tIns="0" rIns="36000" bIns="36000" numCol="1" anchor="b" anchorCtr="0" compatLnSpc="1">
            <a:prstTxWarp prst="textNoShape">
              <a:avLst/>
            </a:prstTxWarp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1000" dirty="0">
                <a:solidFill>
                  <a:srgbClr val="0000FF"/>
                </a:solidFill>
                <a:latin typeface="華康中圓體" pitchFamily="49" charset="-120"/>
                <a:ea typeface="華康行書體" pitchFamily="49" charset="-120"/>
                <a:cs typeface="新細明體" pitchFamily="18" charset="-120"/>
              </a:rPr>
              <a:t>知見生活開發</a:t>
            </a:r>
            <a:endParaRPr kumimoji="1" lang="zh-TW" altLang="zh-TW" sz="1000" i="0" u="none" strike="noStrike" cap="none" normalizeH="0" baseline="0" dirty="0">
              <a:ln>
                <a:noFill/>
              </a:ln>
              <a:solidFill>
                <a:srgbClr val="0000FF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sp>
        <p:nvSpPr>
          <p:cNvPr id="10" name="Rectangle 27"/>
          <p:cNvSpPr>
            <a:spLocks noChangeArrowheads="1"/>
          </p:cNvSpPr>
          <p:nvPr userDrawn="1"/>
        </p:nvSpPr>
        <p:spPr bwMode="auto">
          <a:xfrm rot="10800000" flipV="1">
            <a:off x="8351112" y="6600631"/>
            <a:ext cx="792888" cy="257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6000" tIns="36000" rIns="72000" bIns="3600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zh-TW" sz="120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vision </a:t>
            </a:r>
            <a:fld id="{102B15AC-0443-4877-B812-0168C52FB121}" type="slidenum">
              <a:rPr kumimoji="1" lang="en-US" altLang="zh-TW" sz="1200" i="0" u="none" strike="noStrike" cap="none" normalizeH="0" baseline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1" lang="zh-TW" altLang="zh-TW" sz="1800" i="0" u="none" strike="noStrike" cap="none" normalizeH="0" baseline="0" dirty="0">
              <a:ln>
                <a:noFill/>
              </a:ln>
              <a:solidFill>
                <a:srgbClr val="0000FF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hyperlink" Target="../&#21512;&#20316;/&#30693;&#35211;/&#24373;&#20553;&#33391;&#31777;&#20171;B221231.ppsx" TargetMode="External"/><Relationship Id="rId7" Type="http://schemas.openxmlformats.org/officeDocument/2006/relationships/diagramColors" Target="../diagrams/colors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mp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7.emf"/><Relationship Id="rId4" Type="http://schemas.openxmlformats.org/officeDocument/2006/relationships/image" Target="../media/image16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3.png"/><Relationship Id="rId4" Type="http://schemas.openxmlformats.org/officeDocument/2006/relationships/image" Target="../media/image22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jpeg"/><Relationship Id="rId5" Type="http://schemas.openxmlformats.org/officeDocument/2006/relationships/image" Target="../media/image5.wmf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13" Type="http://schemas.microsoft.com/office/2007/relationships/diagramDrawing" Target="../diagrams/drawing3.xml"/><Relationship Id="rId3" Type="http://schemas.openxmlformats.org/officeDocument/2006/relationships/image" Target="../media/image8.gif"/><Relationship Id="rId7" Type="http://schemas.openxmlformats.org/officeDocument/2006/relationships/diagramColors" Target="../diagrams/colors2.xml"/><Relationship Id="rId12" Type="http://schemas.openxmlformats.org/officeDocument/2006/relationships/diagramColors" Target="../diagrams/colors3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diagramQuickStyle" Target="../diagrams/quickStyle2.xml"/><Relationship Id="rId11" Type="http://schemas.openxmlformats.org/officeDocument/2006/relationships/diagramQuickStyle" Target="../diagrams/quickStyle3.xml"/><Relationship Id="rId5" Type="http://schemas.openxmlformats.org/officeDocument/2006/relationships/diagramLayout" Target="../diagrams/layout2.xml"/><Relationship Id="rId15" Type="http://schemas.openxmlformats.org/officeDocument/2006/relationships/image" Target="../media/image10.emf"/><Relationship Id="rId10" Type="http://schemas.openxmlformats.org/officeDocument/2006/relationships/diagramLayout" Target="../diagrams/layout3.xml"/><Relationship Id="rId4" Type="http://schemas.openxmlformats.org/officeDocument/2006/relationships/diagramData" Target="../diagrams/data2.xml"/><Relationship Id="rId9" Type="http://schemas.openxmlformats.org/officeDocument/2006/relationships/diagramData" Target="../diagrams/data3.xml"/><Relationship Id="rId1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>
            <a:extLst>
              <a:ext uri="{FF2B5EF4-FFF2-40B4-BE49-F238E27FC236}">
                <a16:creationId xmlns:a16="http://schemas.microsoft.com/office/drawing/2014/main" id="{C0B4EB19-33AF-3092-A4DC-38351B76609E}"/>
              </a:ext>
            </a:extLst>
          </p:cNvPr>
          <p:cNvSpPr txBox="1">
            <a:spLocks/>
          </p:cNvSpPr>
          <p:nvPr/>
        </p:nvSpPr>
        <p:spPr>
          <a:xfrm>
            <a:off x="7814286" y="6135109"/>
            <a:ext cx="845616" cy="246221"/>
          </a:xfrm>
          <a:prstGeom prst="rect">
            <a:avLst/>
          </a:prstGeom>
          <a:ln>
            <a:noFill/>
          </a:ln>
          <a:effectLst>
            <a:outerShdw blurRad="38100" dist="25400" dir="5400000" algn="ctr" rotWithShape="0">
              <a:schemeClr val="tx1"/>
            </a:outerShdw>
          </a:effectLst>
        </p:spPr>
        <p:txBody>
          <a:bodyPr vert="horz" wrap="none" lIns="0" tIns="0" rIns="18288" bIns="0" rtlCol="0" anchor="b">
            <a:sp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altLang="zh-TW" sz="1600" b="1" dirty="0">
                <a:solidFill>
                  <a:srgbClr val="00FFFF"/>
                </a:solidFill>
                <a:effectLst>
                  <a:outerShdw blurRad="38100" dist="38100" dir="2700000" algn="tl">
                    <a:schemeClr val="tx1">
                      <a:alpha val="43000"/>
                    </a:schemeClr>
                  </a:outerShdw>
                </a:effectLst>
                <a:ea typeface="華康粗圓體" pitchFamily="49" charset="-120"/>
              </a:rPr>
              <a:t>114</a:t>
            </a:r>
            <a:r>
              <a:rPr lang="zh-TW" altLang="en-US" sz="1600" b="1" dirty="0">
                <a:solidFill>
                  <a:srgbClr val="00FFFF"/>
                </a:solidFill>
                <a:effectLst>
                  <a:outerShdw blurRad="38100" dist="38100" dir="2700000" algn="tl">
                    <a:schemeClr val="tx1">
                      <a:alpha val="43000"/>
                    </a:schemeClr>
                  </a:outerShdw>
                </a:effectLst>
                <a:ea typeface="華康粗圓體" pitchFamily="49" charset="-120"/>
              </a:rPr>
              <a:t>年</a:t>
            </a:r>
            <a:r>
              <a:rPr lang="en-US" altLang="zh-TW" sz="1600" b="1" dirty="0">
                <a:solidFill>
                  <a:srgbClr val="00FFFF"/>
                </a:solidFill>
                <a:effectLst>
                  <a:outerShdw blurRad="38100" dist="38100" dir="2700000" algn="tl">
                    <a:schemeClr val="tx1">
                      <a:alpha val="43000"/>
                    </a:schemeClr>
                  </a:outerShdw>
                </a:effectLst>
                <a:ea typeface="華康粗圓體" pitchFamily="49" charset="-120"/>
              </a:rPr>
              <a:t>5</a:t>
            </a:r>
            <a:r>
              <a:rPr lang="zh-TW" altLang="en-US" sz="1600" b="1" dirty="0">
                <a:solidFill>
                  <a:srgbClr val="00FFFF"/>
                </a:solidFill>
                <a:effectLst>
                  <a:outerShdw blurRad="38100" dist="38100" dir="2700000" algn="tl">
                    <a:schemeClr val="tx1">
                      <a:alpha val="43000"/>
                    </a:schemeClr>
                  </a:outerShdw>
                </a:effectLst>
                <a:ea typeface="華康粗圓體" pitchFamily="49" charset="-120"/>
              </a:rPr>
              <a:t>月</a:t>
            </a:r>
            <a:endParaRPr kumimoji="0" lang="zh-TW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00FFFF"/>
              </a:solidFill>
              <a:effectLst>
                <a:outerShdw blurRad="38100" dist="38100" dir="2700000" algn="tl">
                  <a:schemeClr val="tx1">
                    <a:alpha val="43000"/>
                  </a:schemeClr>
                </a:outerShdw>
              </a:effectLst>
              <a:uLnTx/>
              <a:uFillTx/>
              <a:latin typeface="+mj-lt"/>
              <a:ea typeface="華康粗圓體" pitchFamily="49" charset="-120"/>
              <a:cs typeface="+mj-cs"/>
            </a:endParaRPr>
          </a:p>
        </p:txBody>
      </p:sp>
      <p:pic>
        <p:nvPicPr>
          <p:cNvPr id="5" name="圖片 4" descr="一張含有 大自然 的圖片&#10;&#10;自動產生的描述">
            <a:extLst>
              <a:ext uri="{FF2B5EF4-FFF2-40B4-BE49-F238E27FC236}">
                <a16:creationId xmlns:a16="http://schemas.microsoft.com/office/drawing/2014/main" id="{EB4114A0-A44D-8B56-6CC4-AB78136909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5" t="1783" r="1167" b="447"/>
          <a:stretch/>
        </p:blipFill>
        <p:spPr>
          <a:xfrm>
            <a:off x="432000" y="877059"/>
            <a:ext cx="8280000" cy="5184000"/>
          </a:xfrm>
          <a:prstGeom prst="rect">
            <a:avLst/>
          </a:prstGeom>
        </p:spPr>
      </p:pic>
      <p:sp>
        <p:nvSpPr>
          <p:cNvPr id="13" name="手繪多邊形: 圖案 12">
            <a:extLst>
              <a:ext uri="{FF2B5EF4-FFF2-40B4-BE49-F238E27FC236}">
                <a16:creationId xmlns:a16="http://schemas.microsoft.com/office/drawing/2014/main" id="{C971DC33-C566-BBA0-0F5A-9D3D1F69BF1D}"/>
              </a:ext>
            </a:extLst>
          </p:cNvPr>
          <p:cNvSpPr/>
          <p:nvPr/>
        </p:nvSpPr>
        <p:spPr>
          <a:xfrm>
            <a:off x="2269603" y="2510899"/>
            <a:ext cx="5383101" cy="1904122"/>
          </a:xfrm>
          <a:custGeom>
            <a:avLst/>
            <a:gdLst>
              <a:gd name="connsiteX0" fmla="*/ 549425 w 6659814"/>
              <a:gd name="connsiteY0" fmla="*/ 506256 h 2437092"/>
              <a:gd name="connsiteX1" fmla="*/ 949720 w 6659814"/>
              <a:gd name="connsiteY1" fmla="*/ 514105 h 2437092"/>
              <a:gd name="connsiteX2" fmla="*/ 1550163 w 6659814"/>
              <a:gd name="connsiteY2" fmla="*/ 565123 h 2437092"/>
              <a:gd name="connsiteX3" fmla="*/ 3371114 w 6659814"/>
              <a:gd name="connsiteY3" fmla="*/ 518029 h 2437092"/>
              <a:gd name="connsiteX4" fmla="*/ 3755711 w 6659814"/>
              <a:gd name="connsiteY4" fmla="*/ 392447 h 2437092"/>
              <a:gd name="connsiteX5" fmla="*/ 4520982 w 6659814"/>
              <a:gd name="connsiteY5" fmla="*/ 62792 h 2437092"/>
              <a:gd name="connsiteX6" fmla="*/ 4960522 w 6659814"/>
              <a:gd name="connsiteY6" fmla="*/ 0 h 2437092"/>
              <a:gd name="connsiteX7" fmla="*/ 5694396 w 6659814"/>
              <a:gd name="connsiteY7" fmla="*/ 31396 h 2437092"/>
              <a:gd name="connsiteX8" fmla="*/ 6334084 w 6659814"/>
              <a:gd name="connsiteY8" fmla="*/ 98112 h 2437092"/>
              <a:gd name="connsiteX9" fmla="*/ 6659814 w 6659814"/>
              <a:gd name="connsiteY9" fmla="*/ 372824 h 2437092"/>
              <a:gd name="connsiteX10" fmla="*/ 6608796 w 6659814"/>
              <a:gd name="connsiteY10" fmla="*/ 663235 h 2437092"/>
              <a:gd name="connsiteX11" fmla="*/ 6538156 w 6659814"/>
              <a:gd name="connsiteY11" fmla="*/ 835911 h 2437092"/>
              <a:gd name="connsiteX12" fmla="*/ 5996580 w 6659814"/>
              <a:gd name="connsiteY12" fmla="*/ 1028210 h 2437092"/>
              <a:gd name="connsiteX13" fmla="*/ 5710094 w 6659814"/>
              <a:gd name="connsiteY13" fmla="*/ 1263678 h 2437092"/>
              <a:gd name="connsiteX14" fmla="*/ 5576662 w 6659814"/>
              <a:gd name="connsiteY14" fmla="*/ 1601181 h 2437092"/>
              <a:gd name="connsiteX15" fmla="*/ 5262705 w 6659814"/>
              <a:gd name="connsiteY15" fmla="*/ 1962232 h 2437092"/>
              <a:gd name="connsiteX16" fmla="*/ 5195990 w 6659814"/>
              <a:gd name="connsiteY16" fmla="*/ 2013250 h 2437092"/>
              <a:gd name="connsiteX17" fmla="*/ 4218798 w 6659814"/>
              <a:gd name="connsiteY17" fmla="*/ 2248718 h 2437092"/>
              <a:gd name="connsiteX18" fmla="*/ 3017912 w 6659814"/>
              <a:gd name="connsiteY18" fmla="*/ 2437092 h 2437092"/>
              <a:gd name="connsiteX19" fmla="*/ 2468487 w 6659814"/>
              <a:gd name="connsiteY19" fmla="*/ 2366452 h 2437092"/>
              <a:gd name="connsiteX20" fmla="*/ 2382149 w 6659814"/>
              <a:gd name="connsiteY20" fmla="*/ 2032872 h 2437092"/>
              <a:gd name="connsiteX21" fmla="*/ 2021099 w 6659814"/>
              <a:gd name="connsiteY21" fmla="*/ 1648275 h 2437092"/>
              <a:gd name="connsiteX22" fmla="*/ 1479523 w 6659814"/>
              <a:gd name="connsiteY22" fmla="*/ 1267602 h 2437092"/>
              <a:gd name="connsiteX23" fmla="*/ 0 w 6659814"/>
              <a:gd name="connsiteY23" fmla="*/ 733875 h 2437092"/>
              <a:gd name="connsiteX24" fmla="*/ 31396 w 6659814"/>
              <a:gd name="connsiteY24" fmla="*/ 631839 h 2437092"/>
              <a:gd name="connsiteX25" fmla="*/ 223694 w 6659814"/>
              <a:gd name="connsiteY25" fmla="*/ 576896 h 2437092"/>
              <a:gd name="connsiteX0" fmla="*/ 549425 w 6659814"/>
              <a:gd name="connsiteY0" fmla="*/ 506256 h 2437092"/>
              <a:gd name="connsiteX1" fmla="*/ 949720 w 6659814"/>
              <a:gd name="connsiteY1" fmla="*/ 514105 h 2437092"/>
              <a:gd name="connsiteX2" fmla="*/ 1550163 w 6659814"/>
              <a:gd name="connsiteY2" fmla="*/ 565123 h 2437092"/>
              <a:gd name="connsiteX3" fmla="*/ 3371114 w 6659814"/>
              <a:gd name="connsiteY3" fmla="*/ 518029 h 2437092"/>
              <a:gd name="connsiteX4" fmla="*/ 3755711 w 6659814"/>
              <a:gd name="connsiteY4" fmla="*/ 392447 h 2437092"/>
              <a:gd name="connsiteX5" fmla="*/ 4520982 w 6659814"/>
              <a:gd name="connsiteY5" fmla="*/ 62792 h 2437092"/>
              <a:gd name="connsiteX6" fmla="*/ 4960522 w 6659814"/>
              <a:gd name="connsiteY6" fmla="*/ 0 h 2437092"/>
              <a:gd name="connsiteX7" fmla="*/ 5694396 w 6659814"/>
              <a:gd name="connsiteY7" fmla="*/ 31396 h 2437092"/>
              <a:gd name="connsiteX8" fmla="*/ 6334084 w 6659814"/>
              <a:gd name="connsiteY8" fmla="*/ 98112 h 2437092"/>
              <a:gd name="connsiteX9" fmla="*/ 6659814 w 6659814"/>
              <a:gd name="connsiteY9" fmla="*/ 372824 h 2437092"/>
              <a:gd name="connsiteX10" fmla="*/ 6608796 w 6659814"/>
              <a:gd name="connsiteY10" fmla="*/ 663235 h 2437092"/>
              <a:gd name="connsiteX11" fmla="*/ 6538156 w 6659814"/>
              <a:gd name="connsiteY11" fmla="*/ 835911 h 2437092"/>
              <a:gd name="connsiteX12" fmla="*/ 5996580 w 6659814"/>
              <a:gd name="connsiteY12" fmla="*/ 1028210 h 2437092"/>
              <a:gd name="connsiteX13" fmla="*/ 5710094 w 6659814"/>
              <a:gd name="connsiteY13" fmla="*/ 1263678 h 2437092"/>
              <a:gd name="connsiteX14" fmla="*/ 5576662 w 6659814"/>
              <a:gd name="connsiteY14" fmla="*/ 1601181 h 2437092"/>
              <a:gd name="connsiteX15" fmla="*/ 5262705 w 6659814"/>
              <a:gd name="connsiteY15" fmla="*/ 1962232 h 2437092"/>
              <a:gd name="connsiteX16" fmla="*/ 5195990 w 6659814"/>
              <a:gd name="connsiteY16" fmla="*/ 2013250 h 2437092"/>
              <a:gd name="connsiteX17" fmla="*/ 4218798 w 6659814"/>
              <a:gd name="connsiteY17" fmla="*/ 2248718 h 2437092"/>
              <a:gd name="connsiteX18" fmla="*/ 3017912 w 6659814"/>
              <a:gd name="connsiteY18" fmla="*/ 2437092 h 2437092"/>
              <a:gd name="connsiteX19" fmla="*/ 2468487 w 6659814"/>
              <a:gd name="connsiteY19" fmla="*/ 2366452 h 2437092"/>
              <a:gd name="connsiteX20" fmla="*/ 2382149 w 6659814"/>
              <a:gd name="connsiteY20" fmla="*/ 2032872 h 2437092"/>
              <a:gd name="connsiteX21" fmla="*/ 2021099 w 6659814"/>
              <a:gd name="connsiteY21" fmla="*/ 1648275 h 2437092"/>
              <a:gd name="connsiteX22" fmla="*/ 1479523 w 6659814"/>
              <a:gd name="connsiteY22" fmla="*/ 1267602 h 2437092"/>
              <a:gd name="connsiteX23" fmla="*/ 0 w 6659814"/>
              <a:gd name="connsiteY23" fmla="*/ 733875 h 2437092"/>
              <a:gd name="connsiteX24" fmla="*/ 31396 w 6659814"/>
              <a:gd name="connsiteY24" fmla="*/ 631839 h 2437092"/>
              <a:gd name="connsiteX25" fmla="*/ 223694 w 6659814"/>
              <a:gd name="connsiteY25" fmla="*/ 576896 h 2437092"/>
              <a:gd name="connsiteX0" fmla="*/ 549425 w 6632343"/>
              <a:gd name="connsiteY0" fmla="*/ 506256 h 2437092"/>
              <a:gd name="connsiteX1" fmla="*/ 949720 w 6632343"/>
              <a:gd name="connsiteY1" fmla="*/ 514105 h 2437092"/>
              <a:gd name="connsiteX2" fmla="*/ 1550163 w 6632343"/>
              <a:gd name="connsiteY2" fmla="*/ 565123 h 2437092"/>
              <a:gd name="connsiteX3" fmla="*/ 3371114 w 6632343"/>
              <a:gd name="connsiteY3" fmla="*/ 518029 h 2437092"/>
              <a:gd name="connsiteX4" fmla="*/ 3755711 w 6632343"/>
              <a:gd name="connsiteY4" fmla="*/ 392447 h 2437092"/>
              <a:gd name="connsiteX5" fmla="*/ 4520982 w 6632343"/>
              <a:gd name="connsiteY5" fmla="*/ 62792 h 2437092"/>
              <a:gd name="connsiteX6" fmla="*/ 4960522 w 6632343"/>
              <a:gd name="connsiteY6" fmla="*/ 0 h 2437092"/>
              <a:gd name="connsiteX7" fmla="*/ 5694396 w 6632343"/>
              <a:gd name="connsiteY7" fmla="*/ 31396 h 2437092"/>
              <a:gd name="connsiteX8" fmla="*/ 6334084 w 6632343"/>
              <a:gd name="connsiteY8" fmla="*/ 98112 h 2437092"/>
              <a:gd name="connsiteX9" fmla="*/ 6632343 w 6632343"/>
              <a:gd name="connsiteY9" fmla="*/ 376748 h 2437092"/>
              <a:gd name="connsiteX10" fmla="*/ 6608796 w 6632343"/>
              <a:gd name="connsiteY10" fmla="*/ 663235 h 2437092"/>
              <a:gd name="connsiteX11" fmla="*/ 6538156 w 6632343"/>
              <a:gd name="connsiteY11" fmla="*/ 835911 h 2437092"/>
              <a:gd name="connsiteX12" fmla="*/ 5996580 w 6632343"/>
              <a:gd name="connsiteY12" fmla="*/ 1028210 h 2437092"/>
              <a:gd name="connsiteX13" fmla="*/ 5710094 w 6632343"/>
              <a:gd name="connsiteY13" fmla="*/ 1263678 h 2437092"/>
              <a:gd name="connsiteX14" fmla="*/ 5576662 w 6632343"/>
              <a:gd name="connsiteY14" fmla="*/ 1601181 h 2437092"/>
              <a:gd name="connsiteX15" fmla="*/ 5262705 w 6632343"/>
              <a:gd name="connsiteY15" fmla="*/ 1962232 h 2437092"/>
              <a:gd name="connsiteX16" fmla="*/ 5195990 w 6632343"/>
              <a:gd name="connsiteY16" fmla="*/ 2013250 h 2437092"/>
              <a:gd name="connsiteX17" fmla="*/ 4218798 w 6632343"/>
              <a:gd name="connsiteY17" fmla="*/ 2248718 h 2437092"/>
              <a:gd name="connsiteX18" fmla="*/ 3017912 w 6632343"/>
              <a:gd name="connsiteY18" fmla="*/ 2437092 h 2437092"/>
              <a:gd name="connsiteX19" fmla="*/ 2468487 w 6632343"/>
              <a:gd name="connsiteY19" fmla="*/ 2366452 h 2437092"/>
              <a:gd name="connsiteX20" fmla="*/ 2382149 w 6632343"/>
              <a:gd name="connsiteY20" fmla="*/ 2032872 h 2437092"/>
              <a:gd name="connsiteX21" fmla="*/ 2021099 w 6632343"/>
              <a:gd name="connsiteY21" fmla="*/ 1648275 h 2437092"/>
              <a:gd name="connsiteX22" fmla="*/ 1479523 w 6632343"/>
              <a:gd name="connsiteY22" fmla="*/ 1267602 h 2437092"/>
              <a:gd name="connsiteX23" fmla="*/ 0 w 6632343"/>
              <a:gd name="connsiteY23" fmla="*/ 733875 h 2437092"/>
              <a:gd name="connsiteX24" fmla="*/ 31396 w 6632343"/>
              <a:gd name="connsiteY24" fmla="*/ 631839 h 2437092"/>
              <a:gd name="connsiteX25" fmla="*/ 223694 w 6632343"/>
              <a:gd name="connsiteY25" fmla="*/ 576896 h 2437092"/>
              <a:gd name="connsiteX0" fmla="*/ 549425 w 6632343"/>
              <a:gd name="connsiteY0" fmla="*/ 506256 h 2437092"/>
              <a:gd name="connsiteX1" fmla="*/ 949720 w 6632343"/>
              <a:gd name="connsiteY1" fmla="*/ 514105 h 2437092"/>
              <a:gd name="connsiteX2" fmla="*/ 1550163 w 6632343"/>
              <a:gd name="connsiteY2" fmla="*/ 565123 h 2437092"/>
              <a:gd name="connsiteX3" fmla="*/ 3371114 w 6632343"/>
              <a:gd name="connsiteY3" fmla="*/ 518029 h 2437092"/>
              <a:gd name="connsiteX4" fmla="*/ 3755711 w 6632343"/>
              <a:gd name="connsiteY4" fmla="*/ 392447 h 2437092"/>
              <a:gd name="connsiteX5" fmla="*/ 4520982 w 6632343"/>
              <a:gd name="connsiteY5" fmla="*/ 62792 h 2437092"/>
              <a:gd name="connsiteX6" fmla="*/ 4960522 w 6632343"/>
              <a:gd name="connsiteY6" fmla="*/ 0 h 2437092"/>
              <a:gd name="connsiteX7" fmla="*/ 5694396 w 6632343"/>
              <a:gd name="connsiteY7" fmla="*/ 31396 h 2437092"/>
              <a:gd name="connsiteX8" fmla="*/ 6334084 w 6632343"/>
              <a:gd name="connsiteY8" fmla="*/ 98112 h 2437092"/>
              <a:gd name="connsiteX9" fmla="*/ 6632343 w 6632343"/>
              <a:gd name="connsiteY9" fmla="*/ 376748 h 2437092"/>
              <a:gd name="connsiteX10" fmla="*/ 6608796 w 6632343"/>
              <a:gd name="connsiteY10" fmla="*/ 663235 h 2437092"/>
              <a:gd name="connsiteX11" fmla="*/ 6538156 w 6632343"/>
              <a:gd name="connsiteY11" fmla="*/ 835911 h 2437092"/>
              <a:gd name="connsiteX12" fmla="*/ 5996580 w 6632343"/>
              <a:gd name="connsiteY12" fmla="*/ 1028210 h 2437092"/>
              <a:gd name="connsiteX13" fmla="*/ 5710094 w 6632343"/>
              <a:gd name="connsiteY13" fmla="*/ 1263678 h 2437092"/>
              <a:gd name="connsiteX14" fmla="*/ 5576662 w 6632343"/>
              <a:gd name="connsiteY14" fmla="*/ 1601181 h 2437092"/>
              <a:gd name="connsiteX15" fmla="*/ 5262705 w 6632343"/>
              <a:gd name="connsiteY15" fmla="*/ 1962232 h 2437092"/>
              <a:gd name="connsiteX16" fmla="*/ 5195990 w 6632343"/>
              <a:gd name="connsiteY16" fmla="*/ 2013250 h 2437092"/>
              <a:gd name="connsiteX17" fmla="*/ 4218798 w 6632343"/>
              <a:gd name="connsiteY17" fmla="*/ 2248718 h 2437092"/>
              <a:gd name="connsiteX18" fmla="*/ 3017912 w 6632343"/>
              <a:gd name="connsiteY18" fmla="*/ 2437092 h 2437092"/>
              <a:gd name="connsiteX19" fmla="*/ 2570524 w 6632343"/>
              <a:gd name="connsiteY19" fmla="*/ 2291887 h 2437092"/>
              <a:gd name="connsiteX20" fmla="*/ 2382149 w 6632343"/>
              <a:gd name="connsiteY20" fmla="*/ 2032872 h 2437092"/>
              <a:gd name="connsiteX21" fmla="*/ 2021099 w 6632343"/>
              <a:gd name="connsiteY21" fmla="*/ 1648275 h 2437092"/>
              <a:gd name="connsiteX22" fmla="*/ 1479523 w 6632343"/>
              <a:gd name="connsiteY22" fmla="*/ 1267602 h 2437092"/>
              <a:gd name="connsiteX23" fmla="*/ 0 w 6632343"/>
              <a:gd name="connsiteY23" fmla="*/ 733875 h 2437092"/>
              <a:gd name="connsiteX24" fmla="*/ 31396 w 6632343"/>
              <a:gd name="connsiteY24" fmla="*/ 631839 h 2437092"/>
              <a:gd name="connsiteX25" fmla="*/ 223694 w 6632343"/>
              <a:gd name="connsiteY25" fmla="*/ 576896 h 2437092"/>
              <a:gd name="connsiteX0" fmla="*/ 549425 w 6632343"/>
              <a:gd name="connsiteY0" fmla="*/ 506256 h 2350754"/>
              <a:gd name="connsiteX1" fmla="*/ 949720 w 6632343"/>
              <a:gd name="connsiteY1" fmla="*/ 514105 h 2350754"/>
              <a:gd name="connsiteX2" fmla="*/ 1550163 w 6632343"/>
              <a:gd name="connsiteY2" fmla="*/ 565123 h 2350754"/>
              <a:gd name="connsiteX3" fmla="*/ 3371114 w 6632343"/>
              <a:gd name="connsiteY3" fmla="*/ 518029 h 2350754"/>
              <a:gd name="connsiteX4" fmla="*/ 3755711 w 6632343"/>
              <a:gd name="connsiteY4" fmla="*/ 392447 h 2350754"/>
              <a:gd name="connsiteX5" fmla="*/ 4520982 w 6632343"/>
              <a:gd name="connsiteY5" fmla="*/ 62792 h 2350754"/>
              <a:gd name="connsiteX6" fmla="*/ 4960522 w 6632343"/>
              <a:gd name="connsiteY6" fmla="*/ 0 h 2350754"/>
              <a:gd name="connsiteX7" fmla="*/ 5694396 w 6632343"/>
              <a:gd name="connsiteY7" fmla="*/ 31396 h 2350754"/>
              <a:gd name="connsiteX8" fmla="*/ 6334084 w 6632343"/>
              <a:gd name="connsiteY8" fmla="*/ 98112 h 2350754"/>
              <a:gd name="connsiteX9" fmla="*/ 6632343 w 6632343"/>
              <a:gd name="connsiteY9" fmla="*/ 376748 h 2350754"/>
              <a:gd name="connsiteX10" fmla="*/ 6608796 w 6632343"/>
              <a:gd name="connsiteY10" fmla="*/ 663235 h 2350754"/>
              <a:gd name="connsiteX11" fmla="*/ 6538156 w 6632343"/>
              <a:gd name="connsiteY11" fmla="*/ 835911 h 2350754"/>
              <a:gd name="connsiteX12" fmla="*/ 5996580 w 6632343"/>
              <a:gd name="connsiteY12" fmla="*/ 1028210 h 2350754"/>
              <a:gd name="connsiteX13" fmla="*/ 5710094 w 6632343"/>
              <a:gd name="connsiteY13" fmla="*/ 1263678 h 2350754"/>
              <a:gd name="connsiteX14" fmla="*/ 5576662 w 6632343"/>
              <a:gd name="connsiteY14" fmla="*/ 1601181 h 2350754"/>
              <a:gd name="connsiteX15" fmla="*/ 5262705 w 6632343"/>
              <a:gd name="connsiteY15" fmla="*/ 1962232 h 2350754"/>
              <a:gd name="connsiteX16" fmla="*/ 5195990 w 6632343"/>
              <a:gd name="connsiteY16" fmla="*/ 2013250 h 2350754"/>
              <a:gd name="connsiteX17" fmla="*/ 4218798 w 6632343"/>
              <a:gd name="connsiteY17" fmla="*/ 2248718 h 2350754"/>
              <a:gd name="connsiteX18" fmla="*/ 3053232 w 6632343"/>
              <a:gd name="connsiteY18" fmla="*/ 2350754 h 2350754"/>
              <a:gd name="connsiteX19" fmla="*/ 2570524 w 6632343"/>
              <a:gd name="connsiteY19" fmla="*/ 2291887 h 2350754"/>
              <a:gd name="connsiteX20" fmla="*/ 2382149 w 6632343"/>
              <a:gd name="connsiteY20" fmla="*/ 2032872 h 2350754"/>
              <a:gd name="connsiteX21" fmla="*/ 2021099 w 6632343"/>
              <a:gd name="connsiteY21" fmla="*/ 1648275 h 2350754"/>
              <a:gd name="connsiteX22" fmla="*/ 1479523 w 6632343"/>
              <a:gd name="connsiteY22" fmla="*/ 1267602 h 2350754"/>
              <a:gd name="connsiteX23" fmla="*/ 0 w 6632343"/>
              <a:gd name="connsiteY23" fmla="*/ 733875 h 2350754"/>
              <a:gd name="connsiteX24" fmla="*/ 31396 w 6632343"/>
              <a:gd name="connsiteY24" fmla="*/ 631839 h 2350754"/>
              <a:gd name="connsiteX25" fmla="*/ 223694 w 6632343"/>
              <a:gd name="connsiteY25" fmla="*/ 576896 h 2350754"/>
              <a:gd name="connsiteX0" fmla="*/ 549425 w 6632343"/>
              <a:gd name="connsiteY0" fmla="*/ 506256 h 2350754"/>
              <a:gd name="connsiteX1" fmla="*/ 949720 w 6632343"/>
              <a:gd name="connsiteY1" fmla="*/ 514105 h 2350754"/>
              <a:gd name="connsiteX2" fmla="*/ 1550163 w 6632343"/>
              <a:gd name="connsiteY2" fmla="*/ 565123 h 2350754"/>
              <a:gd name="connsiteX3" fmla="*/ 3371114 w 6632343"/>
              <a:gd name="connsiteY3" fmla="*/ 518029 h 2350754"/>
              <a:gd name="connsiteX4" fmla="*/ 3755711 w 6632343"/>
              <a:gd name="connsiteY4" fmla="*/ 392447 h 2350754"/>
              <a:gd name="connsiteX5" fmla="*/ 4520982 w 6632343"/>
              <a:gd name="connsiteY5" fmla="*/ 62792 h 2350754"/>
              <a:gd name="connsiteX6" fmla="*/ 4960522 w 6632343"/>
              <a:gd name="connsiteY6" fmla="*/ 0 h 2350754"/>
              <a:gd name="connsiteX7" fmla="*/ 5694396 w 6632343"/>
              <a:gd name="connsiteY7" fmla="*/ 31396 h 2350754"/>
              <a:gd name="connsiteX8" fmla="*/ 6334084 w 6632343"/>
              <a:gd name="connsiteY8" fmla="*/ 98112 h 2350754"/>
              <a:gd name="connsiteX9" fmla="*/ 6632343 w 6632343"/>
              <a:gd name="connsiteY9" fmla="*/ 376748 h 2350754"/>
              <a:gd name="connsiteX10" fmla="*/ 6608796 w 6632343"/>
              <a:gd name="connsiteY10" fmla="*/ 663235 h 2350754"/>
              <a:gd name="connsiteX11" fmla="*/ 6538156 w 6632343"/>
              <a:gd name="connsiteY11" fmla="*/ 835911 h 2350754"/>
              <a:gd name="connsiteX12" fmla="*/ 5996580 w 6632343"/>
              <a:gd name="connsiteY12" fmla="*/ 1028210 h 2350754"/>
              <a:gd name="connsiteX13" fmla="*/ 5710094 w 6632343"/>
              <a:gd name="connsiteY13" fmla="*/ 1263678 h 2350754"/>
              <a:gd name="connsiteX14" fmla="*/ 5576662 w 6632343"/>
              <a:gd name="connsiteY14" fmla="*/ 1601181 h 2350754"/>
              <a:gd name="connsiteX15" fmla="*/ 5262705 w 6632343"/>
              <a:gd name="connsiteY15" fmla="*/ 1962232 h 2350754"/>
              <a:gd name="connsiteX16" fmla="*/ 5195990 w 6632343"/>
              <a:gd name="connsiteY16" fmla="*/ 2013250 h 2350754"/>
              <a:gd name="connsiteX17" fmla="*/ 4218798 w 6632343"/>
              <a:gd name="connsiteY17" fmla="*/ 2248718 h 2350754"/>
              <a:gd name="connsiteX18" fmla="*/ 3692921 w 6632343"/>
              <a:gd name="connsiteY18" fmla="*/ 2287963 h 2350754"/>
              <a:gd name="connsiteX19" fmla="*/ 3053232 w 6632343"/>
              <a:gd name="connsiteY19" fmla="*/ 2350754 h 2350754"/>
              <a:gd name="connsiteX20" fmla="*/ 2570524 w 6632343"/>
              <a:gd name="connsiteY20" fmla="*/ 2291887 h 2350754"/>
              <a:gd name="connsiteX21" fmla="*/ 2382149 w 6632343"/>
              <a:gd name="connsiteY21" fmla="*/ 2032872 h 2350754"/>
              <a:gd name="connsiteX22" fmla="*/ 2021099 w 6632343"/>
              <a:gd name="connsiteY22" fmla="*/ 1648275 h 2350754"/>
              <a:gd name="connsiteX23" fmla="*/ 1479523 w 6632343"/>
              <a:gd name="connsiteY23" fmla="*/ 1267602 h 2350754"/>
              <a:gd name="connsiteX24" fmla="*/ 0 w 6632343"/>
              <a:gd name="connsiteY24" fmla="*/ 733875 h 2350754"/>
              <a:gd name="connsiteX25" fmla="*/ 31396 w 6632343"/>
              <a:gd name="connsiteY25" fmla="*/ 631839 h 2350754"/>
              <a:gd name="connsiteX26" fmla="*/ 223694 w 6632343"/>
              <a:gd name="connsiteY26" fmla="*/ 576896 h 2350754"/>
              <a:gd name="connsiteX0" fmla="*/ 549425 w 6632343"/>
              <a:gd name="connsiteY0" fmla="*/ 506256 h 2350754"/>
              <a:gd name="connsiteX1" fmla="*/ 949720 w 6632343"/>
              <a:gd name="connsiteY1" fmla="*/ 514105 h 2350754"/>
              <a:gd name="connsiteX2" fmla="*/ 1550163 w 6632343"/>
              <a:gd name="connsiteY2" fmla="*/ 565123 h 2350754"/>
              <a:gd name="connsiteX3" fmla="*/ 3371114 w 6632343"/>
              <a:gd name="connsiteY3" fmla="*/ 518029 h 2350754"/>
              <a:gd name="connsiteX4" fmla="*/ 3755711 w 6632343"/>
              <a:gd name="connsiteY4" fmla="*/ 392447 h 2350754"/>
              <a:gd name="connsiteX5" fmla="*/ 4520982 w 6632343"/>
              <a:gd name="connsiteY5" fmla="*/ 62792 h 2350754"/>
              <a:gd name="connsiteX6" fmla="*/ 4960522 w 6632343"/>
              <a:gd name="connsiteY6" fmla="*/ 0 h 2350754"/>
              <a:gd name="connsiteX7" fmla="*/ 5694396 w 6632343"/>
              <a:gd name="connsiteY7" fmla="*/ 31396 h 2350754"/>
              <a:gd name="connsiteX8" fmla="*/ 6334084 w 6632343"/>
              <a:gd name="connsiteY8" fmla="*/ 98112 h 2350754"/>
              <a:gd name="connsiteX9" fmla="*/ 6632343 w 6632343"/>
              <a:gd name="connsiteY9" fmla="*/ 376748 h 2350754"/>
              <a:gd name="connsiteX10" fmla="*/ 6608796 w 6632343"/>
              <a:gd name="connsiteY10" fmla="*/ 663235 h 2350754"/>
              <a:gd name="connsiteX11" fmla="*/ 6538156 w 6632343"/>
              <a:gd name="connsiteY11" fmla="*/ 835911 h 2350754"/>
              <a:gd name="connsiteX12" fmla="*/ 5996580 w 6632343"/>
              <a:gd name="connsiteY12" fmla="*/ 1028210 h 2350754"/>
              <a:gd name="connsiteX13" fmla="*/ 5710094 w 6632343"/>
              <a:gd name="connsiteY13" fmla="*/ 1263678 h 2350754"/>
              <a:gd name="connsiteX14" fmla="*/ 5576662 w 6632343"/>
              <a:gd name="connsiteY14" fmla="*/ 1601181 h 2350754"/>
              <a:gd name="connsiteX15" fmla="*/ 5262705 w 6632343"/>
              <a:gd name="connsiteY15" fmla="*/ 1962232 h 2350754"/>
              <a:gd name="connsiteX16" fmla="*/ 5195990 w 6632343"/>
              <a:gd name="connsiteY16" fmla="*/ 2013250 h 2350754"/>
              <a:gd name="connsiteX17" fmla="*/ 4230571 w 6632343"/>
              <a:gd name="connsiteY17" fmla="*/ 2229096 h 2350754"/>
              <a:gd name="connsiteX18" fmla="*/ 3692921 w 6632343"/>
              <a:gd name="connsiteY18" fmla="*/ 2287963 h 2350754"/>
              <a:gd name="connsiteX19" fmla="*/ 3053232 w 6632343"/>
              <a:gd name="connsiteY19" fmla="*/ 2350754 h 2350754"/>
              <a:gd name="connsiteX20" fmla="*/ 2570524 w 6632343"/>
              <a:gd name="connsiteY20" fmla="*/ 2291887 h 2350754"/>
              <a:gd name="connsiteX21" fmla="*/ 2382149 w 6632343"/>
              <a:gd name="connsiteY21" fmla="*/ 2032872 h 2350754"/>
              <a:gd name="connsiteX22" fmla="*/ 2021099 w 6632343"/>
              <a:gd name="connsiteY22" fmla="*/ 1648275 h 2350754"/>
              <a:gd name="connsiteX23" fmla="*/ 1479523 w 6632343"/>
              <a:gd name="connsiteY23" fmla="*/ 1267602 h 2350754"/>
              <a:gd name="connsiteX24" fmla="*/ 0 w 6632343"/>
              <a:gd name="connsiteY24" fmla="*/ 733875 h 2350754"/>
              <a:gd name="connsiteX25" fmla="*/ 31396 w 6632343"/>
              <a:gd name="connsiteY25" fmla="*/ 631839 h 2350754"/>
              <a:gd name="connsiteX26" fmla="*/ 223694 w 6632343"/>
              <a:gd name="connsiteY26" fmla="*/ 576896 h 2350754"/>
              <a:gd name="connsiteX0" fmla="*/ 549425 w 6632343"/>
              <a:gd name="connsiteY0" fmla="*/ 506256 h 2350754"/>
              <a:gd name="connsiteX1" fmla="*/ 949720 w 6632343"/>
              <a:gd name="connsiteY1" fmla="*/ 514105 h 2350754"/>
              <a:gd name="connsiteX2" fmla="*/ 1550163 w 6632343"/>
              <a:gd name="connsiteY2" fmla="*/ 565123 h 2350754"/>
              <a:gd name="connsiteX3" fmla="*/ 3371114 w 6632343"/>
              <a:gd name="connsiteY3" fmla="*/ 518029 h 2350754"/>
              <a:gd name="connsiteX4" fmla="*/ 3755711 w 6632343"/>
              <a:gd name="connsiteY4" fmla="*/ 392447 h 2350754"/>
              <a:gd name="connsiteX5" fmla="*/ 4520982 w 6632343"/>
              <a:gd name="connsiteY5" fmla="*/ 62792 h 2350754"/>
              <a:gd name="connsiteX6" fmla="*/ 4960522 w 6632343"/>
              <a:gd name="connsiteY6" fmla="*/ 0 h 2350754"/>
              <a:gd name="connsiteX7" fmla="*/ 5694396 w 6632343"/>
              <a:gd name="connsiteY7" fmla="*/ 31396 h 2350754"/>
              <a:gd name="connsiteX8" fmla="*/ 6334084 w 6632343"/>
              <a:gd name="connsiteY8" fmla="*/ 98112 h 2350754"/>
              <a:gd name="connsiteX9" fmla="*/ 6632343 w 6632343"/>
              <a:gd name="connsiteY9" fmla="*/ 376748 h 2350754"/>
              <a:gd name="connsiteX10" fmla="*/ 6608796 w 6632343"/>
              <a:gd name="connsiteY10" fmla="*/ 663235 h 2350754"/>
              <a:gd name="connsiteX11" fmla="*/ 6538156 w 6632343"/>
              <a:gd name="connsiteY11" fmla="*/ 835911 h 2350754"/>
              <a:gd name="connsiteX12" fmla="*/ 5996580 w 6632343"/>
              <a:gd name="connsiteY12" fmla="*/ 1028210 h 2350754"/>
              <a:gd name="connsiteX13" fmla="*/ 5710094 w 6632343"/>
              <a:gd name="connsiteY13" fmla="*/ 1263678 h 2350754"/>
              <a:gd name="connsiteX14" fmla="*/ 5576662 w 6632343"/>
              <a:gd name="connsiteY14" fmla="*/ 1601181 h 2350754"/>
              <a:gd name="connsiteX15" fmla="*/ 5262705 w 6632343"/>
              <a:gd name="connsiteY15" fmla="*/ 1962232 h 2350754"/>
              <a:gd name="connsiteX16" fmla="*/ 4905580 w 6632343"/>
              <a:gd name="connsiteY16" fmla="*/ 2130984 h 2350754"/>
              <a:gd name="connsiteX17" fmla="*/ 4230571 w 6632343"/>
              <a:gd name="connsiteY17" fmla="*/ 2229096 h 2350754"/>
              <a:gd name="connsiteX18" fmla="*/ 3692921 w 6632343"/>
              <a:gd name="connsiteY18" fmla="*/ 2287963 h 2350754"/>
              <a:gd name="connsiteX19" fmla="*/ 3053232 w 6632343"/>
              <a:gd name="connsiteY19" fmla="*/ 2350754 h 2350754"/>
              <a:gd name="connsiteX20" fmla="*/ 2570524 w 6632343"/>
              <a:gd name="connsiteY20" fmla="*/ 2291887 h 2350754"/>
              <a:gd name="connsiteX21" fmla="*/ 2382149 w 6632343"/>
              <a:gd name="connsiteY21" fmla="*/ 2032872 h 2350754"/>
              <a:gd name="connsiteX22" fmla="*/ 2021099 w 6632343"/>
              <a:gd name="connsiteY22" fmla="*/ 1648275 h 2350754"/>
              <a:gd name="connsiteX23" fmla="*/ 1479523 w 6632343"/>
              <a:gd name="connsiteY23" fmla="*/ 1267602 h 2350754"/>
              <a:gd name="connsiteX24" fmla="*/ 0 w 6632343"/>
              <a:gd name="connsiteY24" fmla="*/ 733875 h 2350754"/>
              <a:gd name="connsiteX25" fmla="*/ 31396 w 6632343"/>
              <a:gd name="connsiteY25" fmla="*/ 631839 h 2350754"/>
              <a:gd name="connsiteX26" fmla="*/ 223694 w 6632343"/>
              <a:gd name="connsiteY26" fmla="*/ 576896 h 2350754"/>
              <a:gd name="connsiteX0" fmla="*/ 549425 w 6632343"/>
              <a:gd name="connsiteY0" fmla="*/ 506256 h 2350754"/>
              <a:gd name="connsiteX1" fmla="*/ 949720 w 6632343"/>
              <a:gd name="connsiteY1" fmla="*/ 514105 h 2350754"/>
              <a:gd name="connsiteX2" fmla="*/ 1550163 w 6632343"/>
              <a:gd name="connsiteY2" fmla="*/ 565123 h 2350754"/>
              <a:gd name="connsiteX3" fmla="*/ 3371114 w 6632343"/>
              <a:gd name="connsiteY3" fmla="*/ 518029 h 2350754"/>
              <a:gd name="connsiteX4" fmla="*/ 3755711 w 6632343"/>
              <a:gd name="connsiteY4" fmla="*/ 392447 h 2350754"/>
              <a:gd name="connsiteX5" fmla="*/ 4520982 w 6632343"/>
              <a:gd name="connsiteY5" fmla="*/ 62792 h 2350754"/>
              <a:gd name="connsiteX6" fmla="*/ 4960522 w 6632343"/>
              <a:gd name="connsiteY6" fmla="*/ 0 h 2350754"/>
              <a:gd name="connsiteX7" fmla="*/ 5694396 w 6632343"/>
              <a:gd name="connsiteY7" fmla="*/ 31396 h 2350754"/>
              <a:gd name="connsiteX8" fmla="*/ 6334084 w 6632343"/>
              <a:gd name="connsiteY8" fmla="*/ 98112 h 2350754"/>
              <a:gd name="connsiteX9" fmla="*/ 6632343 w 6632343"/>
              <a:gd name="connsiteY9" fmla="*/ 376748 h 2350754"/>
              <a:gd name="connsiteX10" fmla="*/ 6608796 w 6632343"/>
              <a:gd name="connsiteY10" fmla="*/ 663235 h 2350754"/>
              <a:gd name="connsiteX11" fmla="*/ 6538156 w 6632343"/>
              <a:gd name="connsiteY11" fmla="*/ 835911 h 2350754"/>
              <a:gd name="connsiteX12" fmla="*/ 6267369 w 6632343"/>
              <a:gd name="connsiteY12" fmla="*/ 875156 h 2350754"/>
              <a:gd name="connsiteX13" fmla="*/ 5996580 w 6632343"/>
              <a:gd name="connsiteY13" fmla="*/ 1028210 h 2350754"/>
              <a:gd name="connsiteX14" fmla="*/ 5710094 w 6632343"/>
              <a:gd name="connsiteY14" fmla="*/ 1263678 h 2350754"/>
              <a:gd name="connsiteX15" fmla="*/ 5576662 w 6632343"/>
              <a:gd name="connsiteY15" fmla="*/ 1601181 h 2350754"/>
              <a:gd name="connsiteX16" fmla="*/ 5262705 w 6632343"/>
              <a:gd name="connsiteY16" fmla="*/ 1962232 h 2350754"/>
              <a:gd name="connsiteX17" fmla="*/ 4905580 w 6632343"/>
              <a:gd name="connsiteY17" fmla="*/ 2130984 h 2350754"/>
              <a:gd name="connsiteX18" fmla="*/ 4230571 w 6632343"/>
              <a:gd name="connsiteY18" fmla="*/ 2229096 h 2350754"/>
              <a:gd name="connsiteX19" fmla="*/ 3692921 w 6632343"/>
              <a:gd name="connsiteY19" fmla="*/ 2287963 h 2350754"/>
              <a:gd name="connsiteX20" fmla="*/ 3053232 w 6632343"/>
              <a:gd name="connsiteY20" fmla="*/ 2350754 h 2350754"/>
              <a:gd name="connsiteX21" fmla="*/ 2570524 w 6632343"/>
              <a:gd name="connsiteY21" fmla="*/ 2291887 h 2350754"/>
              <a:gd name="connsiteX22" fmla="*/ 2382149 w 6632343"/>
              <a:gd name="connsiteY22" fmla="*/ 2032872 h 2350754"/>
              <a:gd name="connsiteX23" fmla="*/ 2021099 w 6632343"/>
              <a:gd name="connsiteY23" fmla="*/ 1648275 h 2350754"/>
              <a:gd name="connsiteX24" fmla="*/ 1479523 w 6632343"/>
              <a:gd name="connsiteY24" fmla="*/ 1267602 h 2350754"/>
              <a:gd name="connsiteX25" fmla="*/ 0 w 6632343"/>
              <a:gd name="connsiteY25" fmla="*/ 733875 h 2350754"/>
              <a:gd name="connsiteX26" fmla="*/ 31396 w 6632343"/>
              <a:gd name="connsiteY26" fmla="*/ 631839 h 2350754"/>
              <a:gd name="connsiteX27" fmla="*/ 223694 w 6632343"/>
              <a:gd name="connsiteY27" fmla="*/ 576896 h 2350754"/>
              <a:gd name="connsiteX0" fmla="*/ 549425 w 6632343"/>
              <a:gd name="connsiteY0" fmla="*/ 655385 h 2499883"/>
              <a:gd name="connsiteX1" fmla="*/ 949720 w 6632343"/>
              <a:gd name="connsiteY1" fmla="*/ 663234 h 2499883"/>
              <a:gd name="connsiteX2" fmla="*/ 1550163 w 6632343"/>
              <a:gd name="connsiteY2" fmla="*/ 714252 h 2499883"/>
              <a:gd name="connsiteX3" fmla="*/ 3371114 w 6632343"/>
              <a:gd name="connsiteY3" fmla="*/ 667158 h 2499883"/>
              <a:gd name="connsiteX4" fmla="*/ 3755711 w 6632343"/>
              <a:gd name="connsiteY4" fmla="*/ 541576 h 2499883"/>
              <a:gd name="connsiteX5" fmla="*/ 4520982 w 6632343"/>
              <a:gd name="connsiteY5" fmla="*/ 211921 h 2499883"/>
              <a:gd name="connsiteX6" fmla="*/ 4960522 w 6632343"/>
              <a:gd name="connsiteY6" fmla="*/ 149129 h 2499883"/>
              <a:gd name="connsiteX7" fmla="*/ 5827828 w 6632343"/>
              <a:gd name="connsiteY7" fmla="*/ 0 h 2499883"/>
              <a:gd name="connsiteX8" fmla="*/ 6334084 w 6632343"/>
              <a:gd name="connsiteY8" fmla="*/ 247241 h 2499883"/>
              <a:gd name="connsiteX9" fmla="*/ 6632343 w 6632343"/>
              <a:gd name="connsiteY9" fmla="*/ 525877 h 2499883"/>
              <a:gd name="connsiteX10" fmla="*/ 6608796 w 6632343"/>
              <a:gd name="connsiteY10" fmla="*/ 812364 h 2499883"/>
              <a:gd name="connsiteX11" fmla="*/ 6538156 w 6632343"/>
              <a:gd name="connsiteY11" fmla="*/ 985040 h 2499883"/>
              <a:gd name="connsiteX12" fmla="*/ 6267369 w 6632343"/>
              <a:gd name="connsiteY12" fmla="*/ 1024285 h 2499883"/>
              <a:gd name="connsiteX13" fmla="*/ 5996580 w 6632343"/>
              <a:gd name="connsiteY13" fmla="*/ 1177339 h 2499883"/>
              <a:gd name="connsiteX14" fmla="*/ 5710094 w 6632343"/>
              <a:gd name="connsiteY14" fmla="*/ 1412807 h 2499883"/>
              <a:gd name="connsiteX15" fmla="*/ 5576662 w 6632343"/>
              <a:gd name="connsiteY15" fmla="*/ 1750310 h 2499883"/>
              <a:gd name="connsiteX16" fmla="*/ 5262705 w 6632343"/>
              <a:gd name="connsiteY16" fmla="*/ 2111361 h 2499883"/>
              <a:gd name="connsiteX17" fmla="*/ 4905580 w 6632343"/>
              <a:gd name="connsiteY17" fmla="*/ 2280113 h 2499883"/>
              <a:gd name="connsiteX18" fmla="*/ 4230571 w 6632343"/>
              <a:gd name="connsiteY18" fmla="*/ 2378225 h 2499883"/>
              <a:gd name="connsiteX19" fmla="*/ 3692921 w 6632343"/>
              <a:gd name="connsiteY19" fmla="*/ 2437092 h 2499883"/>
              <a:gd name="connsiteX20" fmla="*/ 3053232 w 6632343"/>
              <a:gd name="connsiteY20" fmla="*/ 2499883 h 2499883"/>
              <a:gd name="connsiteX21" fmla="*/ 2570524 w 6632343"/>
              <a:gd name="connsiteY21" fmla="*/ 2441016 h 2499883"/>
              <a:gd name="connsiteX22" fmla="*/ 2382149 w 6632343"/>
              <a:gd name="connsiteY22" fmla="*/ 2182001 h 2499883"/>
              <a:gd name="connsiteX23" fmla="*/ 2021099 w 6632343"/>
              <a:gd name="connsiteY23" fmla="*/ 1797404 h 2499883"/>
              <a:gd name="connsiteX24" fmla="*/ 1479523 w 6632343"/>
              <a:gd name="connsiteY24" fmla="*/ 1416731 h 2499883"/>
              <a:gd name="connsiteX25" fmla="*/ 0 w 6632343"/>
              <a:gd name="connsiteY25" fmla="*/ 883004 h 2499883"/>
              <a:gd name="connsiteX26" fmla="*/ 31396 w 6632343"/>
              <a:gd name="connsiteY26" fmla="*/ 780968 h 2499883"/>
              <a:gd name="connsiteX27" fmla="*/ 223694 w 6632343"/>
              <a:gd name="connsiteY27" fmla="*/ 726025 h 2499883"/>
              <a:gd name="connsiteX0" fmla="*/ 549425 w 6632343"/>
              <a:gd name="connsiteY0" fmla="*/ 655385 h 2499883"/>
              <a:gd name="connsiteX1" fmla="*/ 949720 w 6632343"/>
              <a:gd name="connsiteY1" fmla="*/ 663234 h 2499883"/>
              <a:gd name="connsiteX2" fmla="*/ 1550163 w 6632343"/>
              <a:gd name="connsiteY2" fmla="*/ 714252 h 2499883"/>
              <a:gd name="connsiteX3" fmla="*/ 3371114 w 6632343"/>
              <a:gd name="connsiteY3" fmla="*/ 667158 h 2499883"/>
              <a:gd name="connsiteX4" fmla="*/ 3755711 w 6632343"/>
              <a:gd name="connsiteY4" fmla="*/ 541576 h 2499883"/>
              <a:gd name="connsiteX5" fmla="*/ 4520982 w 6632343"/>
              <a:gd name="connsiteY5" fmla="*/ 211921 h 2499883"/>
              <a:gd name="connsiteX6" fmla="*/ 4960522 w 6632343"/>
              <a:gd name="connsiteY6" fmla="*/ 149129 h 2499883"/>
              <a:gd name="connsiteX7" fmla="*/ 5376516 w 6632343"/>
              <a:gd name="connsiteY7" fmla="*/ 51019 h 2499883"/>
              <a:gd name="connsiteX8" fmla="*/ 5827828 w 6632343"/>
              <a:gd name="connsiteY8" fmla="*/ 0 h 2499883"/>
              <a:gd name="connsiteX9" fmla="*/ 6334084 w 6632343"/>
              <a:gd name="connsiteY9" fmla="*/ 247241 h 2499883"/>
              <a:gd name="connsiteX10" fmla="*/ 6632343 w 6632343"/>
              <a:gd name="connsiteY10" fmla="*/ 525877 h 2499883"/>
              <a:gd name="connsiteX11" fmla="*/ 6608796 w 6632343"/>
              <a:gd name="connsiteY11" fmla="*/ 812364 h 2499883"/>
              <a:gd name="connsiteX12" fmla="*/ 6538156 w 6632343"/>
              <a:gd name="connsiteY12" fmla="*/ 985040 h 2499883"/>
              <a:gd name="connsiteX13" fmla="*/ 6267369 w 6632343"/>
              <a:gd name="connsiteY13" fmla="*/ 1024285 h 2499883"/>
              <a:gd name="connsiteX14" fmla="*/ 5996580 w 6632343"/>
              <a:gd name="connsiteY14" fmla="*/ 1177339 h 2499883"/>
              <a:gd name="connsiteX15" fmla="*/ 5710094 w 6632343"/>
              <a:gd name="connsiteY15" fmla="*/ 1412807 h 2499883"/>
              <a:gd name="connsiteX16" fmla="*/ 5576662 w 6632343"/>
              <a:gd name="connsiteY16" fmla="*/ 1750310 h 2499883"/>
              <a:gd name="connsiteX17" fmla="*/ 5262705 w 6632343"/>
              <a:gd name="connsiteY17" fmla="*/ 2111361 h 2499883"/>
              <a:gd name="connsiteX18" fmla="*/ 4905580 w 6632343"/>
              <a:gd name="connsiteY18" fmla="*/ 2280113 h 2499883"/>
              <a:gd name="connsiteX19" fmla="*/ 4230571 w 6632343"/>
              <a:gd name="connsiteY19" fmla="*/ 2378225 h 2499883"/>
              <a:gd name="connsiteX20" fmla="*/ 3692921 w 6632343"/>
              <a:gd name="connsiteY20" fmla="*/ 2437092 h 2499883"/>
              <a:gd name="connsiteX21" fmla="*/ 3053232 w 6632343"/>
              <a:gd name="connsiteY21" fmla="*/ 2499883 h 2499883"/>
              <a:gd name="connsiteX22" fmla="*/ 2570524 w 6632343"/>
              <a:gd name="connsiteY22" fmla="*/ 2441016 h 2499883"/>
              <a:gd name="connsiteX23" fmla="*/ 2382149 w 6632343"/>
              <a:gd name="connsiteY23" fmla="*/ 2182001 h 2499883"/>
              <a:gd name="connsiteX24" fmla="*/ 2021099 w 6632343"/>
              <a:gd name="connsiteY24" fmla="*/ 1797404 h 2499883"/>
              <a:gd name="connsiteX25" fmla="*/ 1479523 w 6632343"/>
              <a:gd name="connsiteY25" fmla="*/ 1416731 h 2499883"/>
              <a:gd name="connsiteX26" fmla="*/ 0 w 6632343"/>
              <a:gd name="connsiteY26" fmla="*/ 883004 h 2499883"/>
              <a:gd name="connsiteX27" fmla="*/ 31396 w 6632343"/>
              <a:gd name="connsiteY27" fmla="*/ 780968 h 2499883"/>
              <a:gd name="connsiteX28" fmla="*/ 223694 w 6632343"/>
              <a:gd name="connsiteY28" fmla="*/ 726025 h 2499883"/>
              <a:gd name="connsiteX0" fmla="*/ 549425 w 6632343"/>
              <a:gd name="connsiteY0" fmla="*/ 608291 h 2452789"/>
              <a:gd name="connsiteX1" fmla="*/ 949720 w 6632343"/>
              <a:gd name="connsiteY1" fmla="*/ 616140 h 2452789"/>
              <a:gd name="connsiteX2" fmla="*/ 1550163 w 6632343"/>
              <a:gd name="connsiteY2" fmla="*/ 667158 h 2452789"/>
              <a:gd name="connsiteX3" fmla="*/ 3371114 w 6632343"/>
              <a:gd name="connsiteY3" fmla="*/ 620064 h 2452789"/>
              <a:gd name="connsiteX4" fmla="*/ 3755711 w 6632343"/>
              <a:gd name="connsiteY4" fmla="*/ 494482 h 2452789"/>
              <a:gd name="connsiteX5" fmla="*/ 4520982 w 6632343"/>
              <a:gd name="connsiteY5" fmla="*/ 164827 h 2452789"/>
              <a:gd name="connsiteX6" fmla="*/ 4960522 w 6632343"/>
              <a:gd name="connsiteY6" fmla="*/ 102035 h 2452789"/>
              <a:gd name="connsiteX7" fmla="*/ 5376516 w 6632343"/>
              <a:gd name="connsiteY7" fmla="*/ 3925 h 2452789"/>
              <a:gd name="connsiteX8" fmla="*/ 5867073 w 6632343"/>
              <a:gd name="connsiteY8" fmla="*/ 0 h 2452789"/>
              <a:gd name="connsiteX9" fmla="*/ 6334084 w 6632343"/>
              <a:gd name="connsiteY9" fmla="*/ 200147 h 2452789"/>
              <a:gd name="connsiteX10" fmla="*/ 6632343 w 6632343"/>
              <a:gd name="connsiteY10" fmla="*/ 478783 h 2452789"/>
              <a:gd name="connsiteX11" fmla="*/ 6608796 w 6632343"/>
              <a:gd name="connsiteY11" fmla="*/ 765270 h 2452789"/>
              <a:gd name="connsiteX12" fmla="*/ 6538156 w 6632343"/>
              <a:gd name="connsiteY12" fmla="*/ 937946 h 2452789"/>
              <a:gd name="connsiteX13" fmla="*/ 6267369 w 6632343"/>
              <a:gd name="connsiteY13" fmla="*/ 977191 h 2452789"/>
              <a:gd name="connsiteX14" fmla="*/ 5996580 w 6632343"/>
              <a:gd name="connsiteY14" fmla="*/ 1130245 h 2452789"/>
              <a:gd name="connsiteX15" fmla="*/ 5710094 w 6632343"/>
              <a:gd name="connsiteY15" fmla="*/ 1365713 h 2452789"/>
              <a:gd name="connsiteX16" fmla="*/ 5576662 w 6632343"/>
              <a:gd name="connsiteY16" fmla="*/ 1703216 h 2452789"/>
              <a:gd name="connsiteX17" fmla="*/ 5262705 w 6632343"/>
              <a:gd name="connsiteY17" fmla="*/ 2064267 h 2452789"/>
              <a:gd name="connsiteX18" fmla="*/ 4905580 w 6632343"/>
              <a:gd name="connsiteY18" fmla="*/ 2233019 h 2452789"/>
              <a:gd name="connsiteX19" fmla="*/ 4230571 w 6632343"/>
              <a:gd name="connsiteY19" fmla="*/ 2331131 h 2452789"/>
              <a:gd name="connsiteX20" fmla="*/ 3692921 w 6632343"/>
              <a:gd name="connsiteY20" fmla="*/ 2389998 h 2452789"/>
              <a:gd name="connsiteX21" fmla="*/ 3053232 w 6632343"/>
              <a:gd name="connsiteY21" fmla="*/ 2452789 h 2452789"/>
              <a:gd name="connsiteX22" fmla="*/ 2570524 w 6632343"/>
              <a:gd name="connsiteY22" fmla="*/ 2393922 h 2452789"/>
              <a:gd name="connsiteX23" fmla="*/ 2382149 w 6632343"/>
              <a:gd name="connsiteY23" fmla="*/ 2134907 h 2452789"/>
              <a:gd name="connsiteX24" fmla="*/ 2021099 w 6632343"/>
              <a:gd name="connsiteY24" fmla="*/ 1750310 h 2452789"/>
              <a:gd name="connsiteX25" fmla="*/ 1479523 w 6632343"/>
              <a:gd name="connsiteY25" fmla="*/ 1369637 h 2452789"/>
              <a:gd name="connsiteX26" fmla="*/ 0 w 6632343"/>
              <a:gd name="connsiteY26" fmla="*/ 835910 h 2452789"/>
              <a:gd name="connsiteX27" fmla="*/ 31396 w 6632343"/>
              <a:gd name="connsiteY27" fmla="*/ 733874 h 2452789"/>
              <a:gd name="connsiteX28" fmla="*/ 223694 w 6632343"/>
              <a:gd name="connsiteY28" fmla="*/ 678931 h 2452789"/>
              <a:gd name="connsiteX0" fmla="*/ 549425 w 6632343"/>
              <a:gd name="connsiteY0" fmla="*/ 604366 h 2448864"/>
              <a:gd name="connsiteX1" fmla="*/ 949720 w 6632343"/>
              <a:gd name="connsiteY1" fmla="*/ 612215 h 2448864"/>
              <a:gd name="connsiteX2" fmla="*/ 1550163 w 6632343"/>
              <a:gd name="connsiteY2" fmla="*/ 663233 h 2448864"/>
              <a:gd name="connsiteX3" fmla="*/ 3371114 w 6632343"/>
              <a:gd name="connsiteY3" fmla="*/ 616139 h 2448864"/>
              <a:gd name="connsiteX4" fmla="*/ 3755711 w 6632343"/>
              <a:gd name="connsiteY4" fmla="*/ 490557 h 2448864"/>
              <a:gd name="connsiteX5" fmla="*/ 4520982 w 6632343"/>
              <a:gd name="connsiteY5" fmla="*/ 160902 h 2448864"/>
              <a:gd name="connsiteX6" fmla="*/ 4960522 w 6632343"/>
              <a:gd name="connsiteY6" fmla="*/ 98110 h 2448864"/>
              <a:gd name="connsiteX7" fmla="*/ 5376516 w 6632343"/>
              <a:gd name="connsiteY7" fmla="*/ 0 h 2448864"/>
              <a:gd name="connsiteX8" fmla="*/ 5867073 w 6632343"/>
              <a:gd name="connsiteY8" fmla="*/ 121658 h 2448864"/>
              <a:gd name="connsiteX9" fmla="*/ 6334084 w 6632343"/>
              <a:gd name="connsiteY9" fmla="*/ 196222 h 2448864"/>
              <a:gd name="connsiteX10" fmla="*/ 6632343 w 6632343"/>
              <a:gd name="connsiteY10" fmla="*/ 474858 h 2448864"/>
              <a:gd name="connsiteX11" fmla="*/ 6608796 w 6632343"/>
              <a:gd name="connsiteY11" fmla="*/ 761345 h 2448864"/>
              <a:gd name="connsiteX12" fmla="*/ 6538156 w 6632343"/>
              <a:gd name="connsiteY12" fmla="*/ 934021 h 2448864"/>
              <a:gd name="connsiteX13" fmla="*/ 6267369 w 6632343"/>
              <a:gd name="connsiteY13" fmla="*/ 973266 h 2448864"/>
              <a:gd name="connsiteX14" fmla="*/ 5996580 w 6632343"/>
              <a:gd name="connsiteY14" fmla="*/ 1126320 h 2448864"/>
              <a:gd name="connsiteX15" fmla="*/ 5710094 w 6632343"/>
              <a:gd name="connsiteY15" fmla="*/ 1361788 h 2448864"/>
              <a:gd name="connsiteX16" fmla="*/ 5576662 w 6632343"/>
              <a:gd name="connsiteY16" fmla="*/ 1699291 h 2448864"/>
              <a:gd name="connsiteX17" fmla="*/ 5262705 w 6632343"/>
              <a:gd name="connsiteY17" fmla="*/ 2060342 h 2448864"/>
              <a:gd name="connsiteX18" fmla="*/ 4905580 w 6632343"/>
              <a:gd name="connsiteY18" fmla="*/ 2229094 h 2448864"/>
              <a:gd name="connsiteX19" fmla="*/ 4230571 w 6632343"/>
              <a:gd name="connsiteY19" fmla="*/ 2327206 h 2448864"/>
              <a:gd name="connsiteX20" fmla="*/ 3692921 w 6632343"/>
              <a:gd name="connsiteY20" fmla="*/ 2386073 h 2448864"/>
              <a:gd name="connsiteX21" fmla="*/ 3053232 w 6632343"/>
              <a:gd name="connsiteY21" fmla="*/ 2448864 h 2448864"/>
              <a:gd name="connsiteX22" fmla="*/ 2570524 w 6632343"/>
              <a:gd name="connsiteY22" fmla="*/ 2389997 h 2448864"/>
              <a:gd name="connsiteX23" fmla="*/ 2382149 w 6632343"/>
              <a:gd name="connsiteY23" fmla="*/ 2130982 h 2448864"/>
              <a:gd name="connsiteX24" fmla="*/ 2021099 w 6632343"/>
              <a:gd name="connsiteY24" fmla="*/ 1746385 h 2448864"/>
              <a:gd name="connsiteX25" fmla="*/ 1479523 w 6632343"/>
              <a:gd name="connsiteY25" fmla="*/ 1365712 h 2448864"/>
              <a:gd name="connsiteX26" fmla="*/ 0 w 6632343"/>
              <a:gd name="connsiteY26" fmla="*/ 831985 h 2448864"/>
              <a:gd name="connsiteX27" fmla="*/ 31396 w 6632343"/>
              <a:gd name="connsiteY27" fmla="*/ 729949 h 2448864"/>
              <a:gd name="connsiteX28" fmla="*/ 223694 w 6632343"/>
              <a:gd name="connsiteY28" fmla="*/ 675006 h 2448864"/>
              <a:gd name="connsiteX0" fmla="*/ 549425 w 6632343"/>
              <a:gd name="connsiteY0" fmla="*/ 521952 h 2366450"/>
              <a:gd name="connsiteX1" fmla="*/ 949720 w 6632343"/>
              <a:gd name="connsiteY1" fmla="*/ 529801 h 2366450"/>
              <a:gd name="connsiteX2" fmla="*/ 1550163 w 6632343"/>
              <a:gd name="connsiteY2" fmla="*/ 580819 h 2366450"/>
              <a:gd name="connsiteX3" fmla="*/ 3371114 w 6632343"/>
              <a:gd name="connsiteY3" fmla="*/ 533725 h 2366450"/>
              <a:gd name="connsiteX4" fmla="*/ 3755711 w 6632343"/>
              <a:gd name="connsiteY4" fmla="*/ 408143 h 2366450"/>
              <a:gd name="connsiteX5" fmla="*/ 4520982 w 6632343"/>
              <a:gd name="connsiteY5" fmla="*/ 78488 h 2366450"/>
              <a:gd name="connsiteX6" fmla="*/ 4960522 w 6632343"/>
              <a:gd name="connsiteY6" fmla="*/ 15696 h 2366450"/>
              <a:gd name="connsiteX7" fmla="*/ 5380441 w 6632343"/>
              <a:gd name="connsiteY7" fmla="*/ 0 h 2366450"/>
              <a:gd name="connsiteX8" fmla="*/ 5867073 w 6632343"/>
              <a:gd name="connsiteY8" fmla="*/ 39244 h 2366450"/>
              <a:gd name="connsiteX9" fmla="*/ 6334084 w 6632343"/>
              <a:gd name="connsiteY9" fmla="*/ 113808 h 2366450"/>
              <a:gd name="connsiteX10" fmla="*/ 6632343 w 6632343"/>
              <a:gd name="connsiteY10" fmla="*/ 392444 h 2366450"/>
              <a:gd name="connsiteX11" fmla="*/ 6608796 w 6632343"/>
              <a:gd name="connsiteY11" fmla="*/ 678931 h 2366450"/>
              <a:gd name="connsiteX12" fmla="*/ 6538156 w 6632343"/>
              <a:gd name="connsiteY12" fmla="*/ 851607 h 2366450"/>
              <a:gd name="connsiteX13" fmla="*/ 6267369 w 6632343"/>
              <a:gd name="connsiteY13" fmla="*/ 890852 h 2366450"/>
              <a:gd name="connsiteX14" fmla="*/ 5996580 w 6632343"/>
              <a:gd name="connsiteY14" fmla="*/ 1043906 h 2366450"/>
              <a:gd name="connsiteX15" fmla="*/ 5710094 w 6632343"/>
              <a:gd name="connsiteY15" fmla="*/ 1279374 h 2366450"/>
              <a:gd name="connsiteX16" fmla="*/ 5576662 w 6632343"/>
              <a:gd name="connsiteY16" fmla="*/ 1616877 h 2366450"/>
              <a:gd name="connsiteX17" fmla="*/ 5262705 w 6632343"/>
              <a:gd name="connsiteY17" fmla="*/ 1977928 h 2366450"/>
              <a:gd name="connsiteX18" fmla="*/ 4905580 w 6632343"/>
              <a:gd name="connsiteY18" fmla="*/ 2146680 h 2366450"/>
              <a:gd name="connsiteX19" fmla="*/ 4230571 w 6632343"/>
              <a:gd name="connsiteY19" fmla="*/ 2244792 h 2366450"/>
              <a:gd name="connsiteX20" fmla="*/ 3692921 w 6632343"/>
              <a:gd name="connsiteY20" fmla="*/ 2303659 h 2366450"/>
              <a:gd name="connsiteX21" fmla="*/ 3053232 w 6632343"/>
              <a:gd name="connsiteY21" fmla="*/ 2366450 h 2366450"/>
              <a:gd name="connsiteX22" fmla="*/ 2570524 w 6632343"/>
              <a:gd name="connsiteY22" fmla="*/ 2307583 h 2366450"/>
              <a:gd name="connsiteX23" fmla="*/ 2382149 w 6632343"/>
              <a:gd name="connsiteY23" fmla="*/ 2048568 h 2366450"/>
              <a:gd name="connsiteX24" fmla="*/ 2021099 w 6632343"/>
              <a:gd name="connsiteY24" fmla="*/ 1663971 h 2366450"/>
              <a:gd name="connsiteX25" fmla="*/ 1479523 w 6632343"/>
              <a:gd name="connsiteY25" fmla="*/ 1283298 h 2366450"/>
              <a:gd name="connsiteX26" fmla="*/ 0 w 6632343"/>
              <a:gd name="connsiteY26" fmla="*/ 749571 h 2366450"/>
              <a:gd name="connsiteX27" fmla="*/ 31396 w 6632343"/>
              <a:gd name="connsiteY27" fmla="*/ 647535 h 2366450"/>
              <a:gd name="connsiteX28" fmla="*/ 223694 w 6632343"/>
              <a:gd name="connsiteY28" fmla="*/ 592592 h 2366450"/>
              <a:gd name="connsiteX0" fmla="*/ 549425 w 6632343"/>
              <a:gd name="connsiteY0" fmla="*/ 521952 h 2366450"/>
              <a:gd name="connsiteX1" fmla="*/ 949720 w 6632343"/>
              <a:gd name="connsiteY1" fmla="*/ 529801 h 2366450"/>
              <a:gd name="connsiteX2" fmla="*/ 1550163 w 6632343"/>
              <a:gd name="connsiteY2" fmla="*/ 580819 h 2366450"/>
              <a:gd name="connsiteX3" fmla="*/ 3371114 w 6632343"/>
              <a:gd name="connsiteY3" fmla="*/ 533725 h 2366450"/>
              <a:gd name="connsiteX4" fmla="*/ 3755711 w 6632343"/>
              <a:gd name="connsiteY4" fmla="*/ 408143 h 2366450"/>
              <a:gd name="connsiteX5" fmla="*/ 4520982 w 6632343"/>
              <a:gd name="connsiteY5" fmla="*/ 78488 h 2366450"/>
              <a:gd name="connsiteX6" fmla="*/ 4960522 w 6632343"/>
              <a:gd name="connsiteY6" fmla="*/ 15696 h 2366450"/>
              <a:gd name="connsiteX7" fmla="*/ 5380441 w 6632343"/>
              <a:gd name="connsiteY7" fmla="*/ 0 h 2366450"/>
              <a:gd name="connsiteX8" fmla="*/ 5867073 w 6632343"/>
              <a:gd name="connsiteY8" fmla="*/ 39244 h 2366450"/>
              <a:gd name="connsiteX9" fmla="*/ 6334084 w 6632343"/>
              <a:gd name="connsiteY9" fmla="*/ 113808 h 2366450"/>
              <a:gd name="connsiteX10" fmla="*/ 6632343 w 6632343"/>
              <a:gd name="connsiteY10" fmla="*/ 392444 h 2366450"/>
              <a:gd name="connsiteX11" fmla="*/ 6608796 w 6632343"/>
              <a:gd name="connsiteY11" fmla="*/ 678931 h 2366450"/>
              <a:gd name="connsiteX12" fmla="*/ 6577401 w 6632343"/>
              <a:gd name="connsiteY12" fmla="*/ 847682 h 2366450"/>
              <a:gd name="connsiteX13" fmla="*/ 6267369 w 6632343"/>
              <a:gd name="connsiteY13" fmla="*/ 890852 h 2366450"/>
              <a:gd name="connsiteX14" fmla="*/ 5996580 w 6632343"/>
              <a:gd name="connsiteY14" fmla="*/ 1043906 h 2366450"/>
              <a:gd name="connsiteX15" fmla="*/ 5710094 w 6632343"/>
              <a:gd name="connsiteY15" fmla="*/ 1279374 h 2366450"/>
              <a:gd name="connsiteX16" fmla="*/ 5576662 w 6632343"/>
              <a:gd name="connsiteY16" fmla="*/ 1616877 h 2366450"/>
              <a:gd name="connsiteX17" fmla="*/ 5262705 w 6632343"/>
              <a:gd name="connsiteY17" fmla="*/ 1977928 h 2366450"/>
              <a:gd name="connsiteX18" fmla="*/ 4905580 w 6632343"/>
              <a:gd name="connsiteY18" fmla="*/ 2146680 h 2366450"/>
              <a:gd name="connsiteX19" fmla="*/ 4230571 w 6632343"/>
              <a:gd name="connsiteY19" fmla="*/ 2244792 h 2366450"/>
              <a:gd name="connsiteX20" fmla="*/ 3692921 w 6632343"/>
              <a:gd name="connsiteY20" fmla="*/ 2303659 h 2366450"/>
              <a:gd name="connsiteX21" fmla="*/ 3053232 w 6632343"/>
              <a:gd name="connsiteY21" fmla="*/ 2366450 h 2366450"/>
              <a:gd name="connsiteX22" fmla="*/ 2570524 w 6632343"/>
              <a:gd name="connsiteY22" fmla="*/ 2307583 h 2366450"/>
              <a:gd name="connsiteX23" fmla="*/ 2382149 w 6632343"/>
              <a:gd name="connsiteY23" fmla="*/ 2048568 h 2366450"/>
              <a:gd name="connsiteX24" fmla="*/ 2021099 w 6632343"/>
              <a:gd name="connsiteY24" fmla="*/ 1663971 h 2366450"/>
              <a:gd name="connsiteX25" fmla="*/ 1479523 w 6632343"/>
              <a:gd name="connsiteY25" fmla="*/ 1283298 h 2366450"/>
              <a:gd name="connsiteX26" fmla="*/ 0 w 6632343"/>
              <a:gd name="connsiteY26" fmla="*/ 749571 h 2366450"/>
              <a:gd name="connsiteX27" fmla="*/ 31396 w 6632343"/>
              <a:gd name="connsiteY27" fmla="*/ 647535 h 2366450"/>
              <a:gd name="connsiteX28" fmla="*/ 223694 w 6632343"/>
              <a:gd name="connsiteY28" fmla="*/ 592592 h 2366450"/>
              <a:gd name="connsiteX0" fmla="*/ 549425 w 6632343"/>
              <a:gd name="connsiteY0" fmla="*/ 521952 h 2366450"/>
              <a:gd name="connsiteX1" fmla="*/ 949720 w 6632343"/>
              <a:gd name="connsiteY1" fmla="*/ 529801 h 2366450"/>
              <a:gd name="connsiteX2" fmla="*/ 1550163 w 6632343"/>
              <a:gd name="connsiteY2" fmla="*/ 580819 h 2366450"/>
              <a:gd name="connsiteX3" fmla="*/ 3371114 w 6632343"/>
              <a:gd name="connsiteY3" fmla="*/ 533725 h 2366450"/>
              <a:gd name="connsiteX4" fmla="*/ 3755711 w 6632343"/>
              <a:gd name="connsiteY4" fmla="*/ 408143 h 2366450"/>
              <a:gd name="connsiteX5" fmla="*/ 4520982 w 6632343"/>
              <a:gd name="connsiteY5" fmla="*/ 78488 h 2366450"/>
              <a:gd name="connsiteX6" fmla="*/ 4960522 w 6632343"/>
              <a:gd name="connsiteY6" fmla="*/ 15696 h 2366450"/>
              <a:gd name="connsiteX7" fmla="*/ 5380441 w 6632343"/>
              <a:gd name="connsiteY7" fmla="*/ 0 h 2366450"/>
              <a:gd name="connsiteX8" fmla="*/ 5867073 w 6632343"/>
              <a:gd name="connsiteY8" fmla="*/ 39244 h 2366450"/>
              <a:gd name="connsiteX9" fmla="*/ 6334084 w 6632343"/>
              <a:gd name="connsiteY9" fmla="*/ 113808 h 2366450"/>
              <a:gd name="connsiteX10" fmla="*/ 6632343 w 6632343"/>
              <a:gd name="connsiteY10" fmla="*/ 392444 h 2366450"/>
              <a:gd name="connsiteX11" fmla="*/ 6628418 w 6632343"/>
              <a:gd name="connsiteY11" fmla="*/ 678931 h 2366450"/>
              <a:gd name="connsiteX12" fmla="*/ 6577401 w 6632343"/>
              <a:gd name="connsiteY12" fmla="*/ 847682 h 2366450"/>
              <a:gd name="connsiteX13" fmla="*/ 6267369 w 6632343"/>
              <a:gd name="connsiteY13" fmla="*/ 890852 h 2366450"/>
              <a:gd name="connsiteX14" fmla="*/ 5996580 w 6632343"/>
              <a:gd name="connsiteY14" fmla="*/ 1043906 h 2366450"/>
              <a:gd name="connsiteX15" fmla="*/ 5710094 w 6632343"/>
              <a:gd name="connsiteY15" fmla="*/ 1279374 h 2366450"/>
              <a:gd name="connsiteX16" fmla="*/ 5576662 w 6632343"/>
              <a:gd name="connsiteY16" fmla="*/ 1616877 h 2366450"/>
              <a:gd name="connsiteX17" fmla="*/ 5262705 w 6632343"/>
              <a:gd name="connsiteY17" fmla="*/ 1977928 h 2366450"/>
              <a:gd name="connsiteX18" fmla="*/ 4905580 w 6632343"/>
              <a:gd name="connsiteY18" fmla="*/ 2146680 h 2366450"/>
              <a:gd name="connsiteX19" fmla="*/ 4230571 w 6632343"/>
              <a:gd name="connsiteY19" fmla="*/ 2244792 h 2366450"/>
              <a:gd name="connsiteX20" fmla="*/ 3692921 w 6632343"/>
              <a:gd name="connsiteY20" fmla="*/ 2303659 h 2366450"/>
              <a:gd name="connsiteX21" fmla="*/ 3053232 w 6632343"/>
              <a:gd name="connsiteY21" fmla="*/ 2366450 h 2366450"/>
              <a:gd name="connsiteX22" fmla="*/ 2570524 w 6632343"/>
              <a:gd name="connsiteY22" fmla="*/ 2307583 h 2366450"/>
              <a:gd name="connsiteX23" fmla="*/ 2382149 w 6632343"/>
              <a:gd name="connsiteY23" fmla="*/ 2048568 h 2366450"/>
              <a:gd name="connsiteX24" fmla="*/ 2021099 w 6632343"/>
              <a:gd name="connsiteY24" fmla="*/ 1663971 h 2366450"/>
              <a:gd name="connsiteX25" fmla="*/ 1479523 w 6632343"/>
              <a:gd name="connsiteY25" fmla="*/ 1283298 h 2366450"/>
              <a:gd name="connsiteX26" fmla="*/ 0 w 6632343"/>
              <a:gd name="connsiteY26" fmla="*/ 749571 h 2366450"/>
              <a:gd name="connsiteX27" fmla="*/ 31396 w 6632343"/>
              <a:gd name="connsiteY27" fmla="*/ 647535 h 2366450"/>
              <a:gd name="connsiteX28" fmla="*/ 223694 w 6632343"/>
              <a:gd name="connsiteY28" fmla="*/ 592592 h 2366450"/>
              <a:gd name="connsiteX0" fmla="*/ 549425 w 6632343"/>
              <a:gd name="connsiteY0" fmla="*/ 521952 h 2366450"/>
              <a:gd name="connsiteX1" fmla="*/ 949720 w 6632343"/>
              <a:gd name="connsiteY1" fmla="*/ 529801 h 2366450"/>
              <a:gd name="connsiteX2" fmla="*/ 1550163 w 6632343"/>
              <a:gd name="connsiteY2" fmla="*/ 580819 h 2366450"/>
              <a:gd name="connsiteX3" fmla="*/ 2825615 w 6632343"/>
              <a:gd name="connsiteY3" fmla="*/ 604366 h 2366450"/>
              <a:gd name="connsiteX4" fmla="*/ 3371114 w 6632343"/>
              <a:gd name="connsiteY4" fmla="*/ 533725 h 2366450"/>
              <a:gd name="connsiteX5" fmla="*/ 3755711 w 6632343"/>
              <a:gd name="connsiteY5" fmla="*/ 408143 h 2366450"/>
              <a:gd name="connsiteX6" fmla="*/ 4520982 w 6632343"/>
              <a:gd name="connsiteY6" fmla="*/ 78488 h 2366450"/>
              <a:gd name="connsiteX7" fmla="*/ 4960522 w 6632343"/>
              <a:gd name="connsiteY7" fmla="*/ 15696 h 2366450"/>
              <a:gd name="connsiteX8" fmla="*/ 5380441 w 6632343"/>
              <a:gd name="connsiteY8" fmla="*/ 0 h 2366450"/>
              <a:gd name="connsiteX9" fmla="*/ 5867073 w 6632343"/>
              <a:gd name="connsiteY9" fmla="*/ 39244 h 2366450"/>
              <a:gd name="connsiteX10" fmla="*/ 6334084 w 6632343"/>
              <a:gd name="connsiteY10" fmla="*/ 113808 h 2366450"/>
              <a:gd name="connsiteX11" fmla="*/ 6632343 w 6632343"/>
              <a:gd name="connsiteY11" fmla="*/ 392444 h 2366450"/>
              <a:gd name="connsiteX12" fmla="*/ 6628418 w 6632343"/>
              <a:gd name="connsiteY12" fmla="*/ 678931 h 2366450"/>
              <a:gd name="connsiteX13" fmla="*/ 6577401 w 6632343"/>
              <a:gd name="connsiteY13" fmla="*/ 847682 h 2366450"/>
              <a:gd name="connsiteX14" fmla="*/ 6267369 w 6632343"/>
              <a:gd name="connsiteY14" fmla="*/ 890852 h 2366450"/>
              <a:gd name="connsiteX15" fmla="*/ 5996580 w 6632343"/>
              <a:gd name="connsiteY15" fmla="*/ 1043906 h 2366450"/>
              <a:gd name="connsiteX16" fmla="*/ 5710094 w 6632343"/>
              <a:gd name="connsiteY16" fmla="*/ 1279374 h 2366450"/>
              <a:gd name="connsiteX17" fmla="*/ 5576662 w 6632343"/>
              <a:gd name="connsiteY17" fmla="*/ 1616877 h 2366450"/>
              <a:gd name="connsiteX18" fmla="*/ 5262705 w 6632343"/>
              <a:gd name="connsiteY18" fmla="*/ 1977928 h 2366450"/>
              <a:gd name="connsiteX19" fmla="*/ 4905580 w 6632343"/>
              <a:gd name="connsiteY19" fmla="*/ 2146680 h 2366450"/>
              <a:gd name="connsiteX20" fmla="*/ 4230571 w 6632343"/>
              <a:gd name="connsiteY20" fmla="*/ 2244792 h 2366450"/>
              <a:gd name="connsiteX21" fmla="*/ 3692921 w 6632343"/>
              <a:gd name="connsiteY21" fmla="*/ 2303659 h 2366450"/>
              <a:gd name="connsiteX22" fmla="*/ 3053232 w 6632343"/>
              <a:gd name="connsiteY22" fmla="*/ 2366450 h 2366450"/>
              <a:gd name="connsiteX23" fmla="*/ 2570524 w 6632343"/>
              <a:gd name="connsiteY23" fmla="*/ 2307583 h 2366450"/>
              <a:gd name="connsiteX24" fmla="*/ 2382149 w 6632343"/>
              <a:gd name="connsiteY24" fmla="*/ 2048568 h 2366450"/>
              <a:gd name="connsiteX25" fmla="*/ 2021099 w 6632343"/>
              <a:gd name="connsiteY25" fmla="*/ 1663971 h 2366450"/>
              <a:gd name="connsiteX26" fmla="*/ 1479523 w 6632343"/>
              <a:gd name="connsiteY26" fmla="*/ 1283298 h 2366450"/>
              <a:gd name="connsiteX27" fmla="*/ 0 w 6632343"/>
              <a:gd name="connsiteY27" fmla="*/ 749571 h 2366450"/>
              <a:gd name="connsiteX28" fmla="*/ 31396 w 6632343"/>
              <a:gd name="connsiteY28" fmla="*/ 647535 h 2366450"/>
              <a:gd name="connsiteX29" fmla="*/ 223694 w 6632343"/>
              <a:gd name="connsiteY29" fmla="*/ 592592 h 2366450"/>
              <a:gd name="connsiteX0" fmla="*/ 549425 w 6632343"/>
              <a:gd name="connsiteY0" fmla="*/ 521952 h 2366450"/>
              <a:gd name="connsiteX1" fmla="*/ 949720 w 6632343"/>
              <a:gd name="connsiteY1" fmla="*/ 529801 h 2366450"/>
              <a:gd name="connsiteX2" fmla="*/ 1550163 w 6632343"/>
              <a:gd name="connsiteY2" fmla="*/ 580819 h 2366450"/>
              <a:gd name="connsiteX3" fmla="*/ 2825615 w 6632343"/>
              <a:gd name="connsiteY3" fmla="*/ 604366 h 2366450"/>
              <a:gd name="connsiteX4" fmla="*/ 3371114 w 6632343"/>
              <a:gd name="connsiteY4" fmla="*/ 533725 h 2366450"/>
              <a:gd name="connsiteX5" fmla="*/ 3755711 w 6632343"/>
              <a:gd name="connsiteY5" fmla="*/ 408143 h 2366450"/>
              <a:gd name="connsiteX6" fmla="*/ 4520982 w 6632343"/>
              <a:gd name="connsiteY6" fmla="*/ 78488 h 2366450"/>
              <a:gd name="connsiteX7" fmla="*/ 4960522 w 6632343"/>
              <a:gd name="connsiteY7" fmla="*/ 15696 h 2366450"/>
              <a:gd name="connsiteX8" fmla="*/ 5380441 w 6632343"/>
              <a:gd name="connsiteY8" fmla="*/ 0 h 2366450"/>
              <a:gd name="connsiteX9" fmla="*/ 5867073 w 6632343"/>
              <a:gd name="connsiteY9" fmla="*/ 39244 h 2366450"/>
              <a:gd name="connsiteX10" fmla="*/ 6334084 w 6632343"/>
              <a:gd name="connsiteY10" fmla="*/ 113808 h 2366450"/>
              <a:gd name="connsiteX11" fmla="*/ 6632343 w 6632343"/>
              <a:gd name="connsiteY11" fmla="*/ 392444 h 2366450"/>
              <a:gd name="connsiteX12" fmla="*/ 6628418 w 6632343"/>
              <a:gd name="connsiteY12" fmla="*/ 678931 h 2366450"/>
              <a:gd name="connsiteX13" fmla="*/ 6577401 w 6632343"/>
              <a:gd name="connsiteY13" fmla="*/ 847682 h 2366450"/>
              <a:gd name="connsiteX14" fmla="*/ 6267369 w 6632343"/>
              <a:gd name="connsiteY14" fmla="*/ 890852 h 2366450"/>
              <a:gd name="connsiteX15" fmla="*/ 5996580 w 6632343"/>
              <a:gd name="connsiteY15" fmla="*/ 1043906 h 2366450"/>
              <a:gd name="connsiteX16" fmla="*/ 5710094 w 6632343"/>
              <a:gd name="connsiteY16" fmla="*/ 1279374 h 2366450"/>
              <a:gd name="connsiteX17" fmla="*/ 5576662 w 6632343"/>
              <a:gd name="connsiteY17" fmla="*/ 1616877 h 2366450"/>
              <a:gd name="connsiteX18" fmla="*/ 5262705 w 6632343"/>
              <a:gd name="connsiteY18" fmla="*/ 1977928 h 2366450"/>
              <a:gd name="connsiteX19" fmla="*/ 4905580 w 6632343"/>
              <a:gd name="connsiteY19" fmla="*/ 2146680 h 2366450"/>
              <a:gd name="connsiteX20" fmla="*/ 4230571 w 6632343"/>
              <a:gd name="connsiteY20" fmla="*/ 2244792 h 2366450"/>
              <a:gd name="connsiteX21" fmla="*/ 3692921 w 6632343"/>
              <a:gd name="connsiteY21" fmla="*/ 2303659 h 2366450"/>
              <a:gd name="connsiteX22" fmla="*/ 3053232 w 6632343"/>
              <a:gd name="connsiteY22" fmla="*/ 2366450 h 2366450"/>
              <a:gd name="connsiteX23" fmla="*/ 2570524 w 6632343"/>
              <a:gd name="connsiteY23" fmla="*/ 2307583 h 2366450"/>
              <a:gd name="connsiteX24" fmla="*/ 2382149 w 6632343"/>
              <a:gd name="connsiteY24" fmla="*/ 2048568 h 2366450"/>
              <a:gd name="connsiteX25" fmla="*/ 2207994 w 6632343"/>
              <a:gd name="connsiteY25" fmla="*/ 1620770 h 2366450"/>
              <a:gd name="connsiteX26" fmla="*/ 1479523 w 6632343"/>
              <a:gd name="connsiteY26" fmla="*/ 1283298 h 2366450"/>
              <a:gd name="connsiteX27" fmla="*/ 0 w 6632343"/>
              <a:gd name="connsiteY27" fmla="*/ 749571 h 2366450"/>
              <a:gd name="connsiteX28" fmla="*/ 31396 w 6632343"/>
              <a:gd name="connsiteY28" fmla="*/ 647535 h 2366450"/>
              <a:gd name="connsiteX29" fmla="*/ 223694 w 6632343"/>
              <a:gd name="connsiteY29" fmla="*/ 592592 h 2366450"/>
              <a:gd name="connsiteX0" fmla="*/ 549425 w 6632343"/>
              <a:gd name="connsiteY0" fmla="*/ 521952 h 2366450"/>
              <a:gd name="connsiteX1" fmla="*/ 949720 w 6632343"/>
              <a:gd name="connsiteY1" fmla="*/ 529801 h 2366450"/>
              <a:gd name="connsiteX2" fmla="*/ 1550163 w 6632343"/>
              <a:gd name="connsiteY2" fmla="*/ 580819 h 2366450"/>
              <a:gd name="connsiteX3" fmla="*/ 2825615 w 6632343"/>
              <a:gd name="connsiteY3" fmla="*/ 604366 h 2366450"/>
              <a:gd name="connsiteX4" fmla="*/ 3371114 w 6632343"/>
              <a:gd name="connsiteY4" fmla="*/ 533725 h 2366450"/>
              <a:gd name="connsiteX5" fmla="*/ 3755711 w 6632343"/>
              <a:gd name="connsiteY5" fmla="*/ 408143 h 2366450"/>
              <a:gd name="connsiteX6" fmla="*/ 4520982 w 6632343"/>
              <a:gd name="connsiteY6" fmla="*/ 78488 h 2366450"/>
              <a:gd name="connsiteX7" fmla="*/ 4960522 w 6632343"/>
              <a:gd name="connsiteY7" fmla="*/ 15696 h 2366450"/>
              <a:gd name="connsiteX8" fmla="*/ 5380441 w 6632343"/>
              <a:gd name="connsiteY8" fmla="*/ 0 h 2366450"/>
              <a:gd name="connsiteX9" fmla="*/ 5867073 w 6632343"/>
              <a:gd name="connsiteY9" fmla="*/ 39244 h 2366450"/>
              <a:gd name="connsiteX10" fmla="*/ 6334084 w 6632343"/>
              <a:gd name="connsiteY10" fmla="*/ 113808 h 2366450"/>
              <a:gd name="connsiteX11" fmla="*/ 6632343 w 6632343"/>
              <a:gd name="connsiteY11" fmla="*/ 392444 h 2366450"/>
              <a:gd name="connsiteX12" fmla="*/ 6628418 w 6632343"/>
              <a:gd name="connsiteY12" fmla="*/ 678931 h 2366450"/>
              <a:gd name="connsiteX13" fmla="*/ 6577401 w 6632343"/>
              <a:gd name="connsiteY13" fmla="*/ 847682 h 2366450"/>
              <a:gd name="connsiteX14" fmla="*/ 6267369 w 6632343"/>
              <a:gd name="connsiteY14" fmla="*/ 890852 h 2366450"/>
              <a:gd name="connsiteX15" fmla="*/ 5996580 w 6632343"/>
              <a:gd name="connsiteY15" fmla="*/ 1043906 h 2366450"/>
              <a:gd name="connsiteX16" fmla="*/ 5710094 w 6632343"/>
              <a:gd name="connsiteY16" fmla="*/ 1279374 h 2366450"/>
              <a:gd name="connsiteX17" fmla="*/ 5576662 w 6632343"/>
              <a:gd name="connsiteY17" fmla="*/ 1616877 h 2366450"/>
              <a:gd name="connsiteX18" fmla="*/ 5186032 w 6632343"/>
              <a:gd name="connsiteY18" fmla="*/ 1892151 h 2366450"/>
              <a:gd name="connsiteX19" fmla="*/ 4905580 w 6632343"/>
              <a:gd name="connsiteY19" fmla="*/ 2146680 h 2366450"/>
              <a:gd name="connsiteX20" fmla="*/ 4230571 w 6632343"/>
              <a:gd name="connsiteY20" fmla="*/ 2244792 h 2366450"/>
              <a:gd name="connsiteX21" fmla="*/ 3692921 w 6632343"/>
              <a:gd name="connsiteY21" fmla="*/ 2303659 h 2366450"/>
              <a:gd name="connsiteX22" fmla="*/ 3053232 w 6632343"/>
              <a:gd name="connsiteY22" fmla="*/ 2366450 h 2366450"/>
              <a:gd name="connsiteX23" fmla="*/ 2570524 w 6632343"/>
              <a:gd name="connsiteY23" fmla="*/ 2307583 h 2366450"/>
              <a:gd name="connsiteX24" fmla="*/ 2382149 w 6632343"/>
              <a:gd name="connsiteY24" fmla="*/ 2048568 h 2366450"/>
              <a:gd name="connsiteX25" fmla="*/ 2207994 w 6632343"/>
              <a:gd name="connsiteY25" fmla="*/ 1620770 h 2366450"/>
              <a:gd name="connsiteX26" fmla="*/ 1479523 w 6632343"/>
              <a:gd name="connsiteY26" fmla="*/ 1283298 h 2366450"/>
              <a:gd name="connsiteX27" fmla="*/ 0 w 6632343"/>
              <a:gd name="connsiteY27" fmla="*/ 749571 h 2366450"/>
              <a:gd name="connsiteX28" fmla="*/ 31396 w 6632343"/>
              <a:gd name="connsiteY28" fmla="*/ 647535 h 2366450"/>
              <a:gd name="connsiteX29" fmla="*/ 223694 w 6632343"/>
              <a:gd name="connsiteY29" fmla="*/ 592592 h 2366450"/>
              <a:gd name="connsiteX0" fmla="*/ 549425 w 6632343"/>
              <a:gd name="connsiteY0" fmla="*/ 521952 h 2366450"/>
              <a:gd name="connsiteX1" fmla="*/ 949720 w 6632343"/>
              <a:gd name="connsiteY1" fmla="*/ 529801 h 2366450"/>
              <a:gd name="connsiteX2" fmla="*/ 1550163 w 6632343"/>
              <a:gd name="connsiteY2" fmla="*/ 580819 h 2366450"/>
              <a:gd name="connsiteX3" fmla="*/ 2825615 w 6632343"/>
              <a:gd name="connsiteY3" fmla="*/ 604366 h 2366450"/>
              <a:gd name="connsiteX4" fmla="*/ 3371114 w 6632343"/>
              <a:gd name="connsiteY4" fmla="*/ 533725 h 2366450"/>
              <a:gd name="connsiteX5" fmla="*/ 3755711 w 6632343"/>
              <a:gd name="connsiteY5" fmla="*/ 408143 h 2366450"/>
              <a:gd name="connsiteX6" fmla="*/ 4520982 w 6632343"/>
              <a:gd name="connsiteY6" fmla="*/ 78488 h 2366450"/>
              <a:gd name="connsiteX7" fmla="*/ 4960522 w 6632343"/>
              <a:gd name="connsiteY7" fmla="*/ 15696 h 2366450"/>
              <a:gd name="connsiteX8" fmla="*/ 5380441 w 6632343"/>
              <a:gd name="connsiteY8" fmla="*/ 0 h 2366450"/>
              <a:gd name="connsiteX9" fmla="*/ 5867073 w 6632343"/>
              <a:gd name="connsiteY9" fmla="*/ 39244 h 2366450"/>
              <a:gd name="connsiteX10" fmla="*/ 6334084 w 6632343"/>
              <a:gd name="connsiteY10" fmla="*/ 113808 h 2366450"/>
              <a:gd name="connsiteX11" fmla="*/ 6632343 w 6632343"/>
              <a:gd name="connsiteY11" fmla="*/ 392444 h 2366450"/>
              <a:gd name="connsiteX12" fmla="*/ 6628418 w 6632343"/>
              <a:gd name="connsiteY12" fmla="*/ 678931 h 2366450"/>
              <a:gd name="connsiteX13" fmla="*/ 6577401 w 6632343"/>
              <a:gd name="connsiteY13" fmla="*/ 847682 h 2366450"/>
              <a:gd name="connsiteX14" fmla="*/ 6267369 w 6632343"/>
              <a:gd name="connsiteY14" fmla="*/ 890852 h 2366450"/>
              <a:gd name="connsiteX15" fmla="*/ 5996580 w 6632343"/>
              <a:gd name="connsiteY15" fmla="*/ 1043906 h 2366450"/>
              <a:gd name="connsiteX16" fmla="*/ 5710094 w 6632343"/>
              <a:gd name="connsiteY16" fmla="*/ 1279374 h 2366450"/>
              <a:gd name="connsiteX17" fmla="*/ 5576662 w 6632343"/>
              <a:gd name="connsiteY17" fmla="*/ 1616877 h 2366450"/>
              <a:gd name="connsiteX18" fmla="*/ 5186032 w 6632343"/>
              <a:gd name="connsiteY18" fmla="*/ 1892151 h 2366450"/>
              <a:gd name="connsiteX19" fmla="*/ 4881619 w 6632343"/>
              <a:gd name="connsiteY19" fmla="*/ 2081086 h 2366450"/>
              <a:gd name="connsiteX20" fmla="*/ 4230571 w 6632343"/>
              <a:gd name="connsiteY20" fmla="*/ 2244792 h 2366450"/>
              <a:gd name="connsiteX21" fmla="*/ 3692921 w 6632343"/>
              <a:gd name="connsiteY21" fmla="*/ 2303659 h 2366450"/>
              <a:gd name="connsiteX22" fmla="*/ 3053232 w 6632343"/>
              <a:gd name="connsiteY22" fmla="*/ 2366450 h 2366450"/>
              <a:gd name="connsiteX23" fmla="*/ 2570524 w 6632343"/>
              <a:gd name="connsiteY23" fmla="*/ 2307583 h 2366450"/>
              <a:gd name="connsiteX24" fmla="*/ 2382149 w 6632343"/>
              <a:gd name="connsiteY24" fmla="*/ 2048568 h 2366450"/>
              <a:gd name="connsiteX25" fmla="*/ 2207994 w 6632343"/>
              <a:gd name="connsiteY25" fmla="*/ 1620770 h 2366450"/>
              <a:gd name="connsiteX26" fmla="*/ 1479523 w 6632343"/>
              <a:gd name="connsiteY26" fmla="*/ 1283298 h 2366450"/>
              <a:gd name="connsiteX27" fmla="*/ 0 w 6632343"/>
              <a:gd name="connsiteY27" fmla="*/ 749571 h 2366450"/>
              <a:gd name="connsiteX28" fmla="*/ 31396 w 6632343"/>
              <a:gd name="connsiteY28" fmla="*/ 647535 h 2366450"/>
              <a:gd name="connsiteX29" fmla="*/ 223694 w 6632343"/>
              <a:gd name="connsiteY29" fmla="*/ 592592 h 2366450"/>
              <a:gd name="connsiteX0" fmla="*/ 549425 w 6632343"/>
              <a:gd name="connsiteY0" fmla="*/ 521952 h 2366450"/>
              <a:gd name="connsiteX1" fmla="*/ 949720 w 6632343"/>
              <a:gd name="connsiteY1" fmla="*/ 529801 h 2366450"/>
              <a:gd name="connsiteX2" fmla="*/ 1550163 w 6632343"/>
              <a:gd name="connsiteY2" fmla="*/ 580819 h 2366450"/>
              <a:gd name="connsiteX3" fmla="*/ 2825615 w 6632343"/>
              <a:gd name="connsiteY3" fmla="*/ 604366 h 2366450"/>
              <a:gd name="connsiteX4" fmla="*/ 3371114 w 6632343"/>
              <a:gd name="connsiteY4" fmla="*/ 533725 h 2366450"/>
              <a:gd name="connsiteX5" fmla="*/ 3755711 w 6632343"/>
              <a:gd name="connsiteY5" fmla="*/ 408143 h 2366450"/>
              <a:gd name="connsiteX6" fmla="*/ 4520982 w 6632343"/>
              <a:gd name="connsiteY6" fmla="*/ 78488 h 2366450"/>
              <a:gd name="connsiteX7" fmla="*/ 5007944 w 6632343"/>
              <a:gd name="connsiteY7" fmla="*/ 88323 h 2366450"/>
              <a:gd name="connsiteX8" fmla="*/ 5380441 w 6632343"/>
              <a:gd name="connsiteY8" fmla="*/ 0 h 2366450"/>
              <a:gd name="connsiteX9" fmla="*/ 5867073 w 6632343"/>
              <a:gd name="connsiteY9" fmla="*/ 39244 h 2366450"/>
              <a:gd name="connsiteX10" fmla="*/ 6334084 w 6632343"/>
              <a:gd name="connsiteY10" fmla="*/ 113808 h 2366450"/>
              <a:gd name="connsiteX11" fmla="*/ 6632343 w 6632343"/>
              <a:gd name="connsiteY11" fmla="*/ 392444 h 2366450"/>
              <a:gd name="connsiteX12" fmla="*/ 6628418 w 6632343"/>
              <a:gd name="connsiteY12" fmla="*/ 678931 h 2366450"/>
              <a:gd name="connsiteX13" fmla="*/ 6577401 w 6632343"/>
              <a:gd name="connsiteY13" fmla="*/ 847682 h 2366450"/>
              <a:gd name="connsiteX14" fmla="*/ 6267369 w 6632343"/>
              <a:gd name="connsiteY14" fmla="*/ 890852 h 2366450"/>
              <a:gd name="connsiteX15" fmla="*/ 5996580 w 6632343"/>
              <a:gd name="connsiteY15" fmla="*/ 1043906 h 2366450"/>
              <a:gd name="connsiteX16" fmla="*/ 5710094 w 6632343"/>
              <a:gd name="connsiteY16" fmla="*/ 1279374 h 2366450"/>
              <a:gd name="connsiteX17" fmla="*/ 5576662 w 6632343"/>
              <a:gd name="connsiteY17" fmla="*/ 1616877 h 2366450"/>
              <a:gd name="connsiteX18" fmla="*/ 5186032 w 6632343"/>
              <a:gd name="connsiteY18" fmla="*/ 1892151 h 2366450"/>
              <a:gd name="connsiteX19" fmla="*/ 4881619 w 6632343"/>
              <a:gd name="connsiteY19" fmla="*/ 2081086 h 2366450"/>
              <a:gd name="connsiteX20" fmla="*/ 4230571 w 6632343"/>
              <a:gd name="connsiteY20" fmla="*/ 2244792 h 2366450"/>
              <a:gd name="connsiteX21" fmla="*/ 3692921 w 6632343"/>
              <a:gd name="connsiteY21" fmla="*/ 2303659 h 2366450"/>
              <a:gd name="connsiteX22" fmla="*/ 3053232 w 6632343"/>
              <a:gd name="connsiteY22" fmla="*/ 2366450 h 2366450"/>
              <a:gd name="connsiteX23" fmla="*/ 2570524 w 6632343"/>
              <a:gd name="connsiteY23" fmla="*/ 2307583 h 2366450"/>
              <a:gd name="connsiteX24" fmla="*/ 2382149 w 6632343"/>
              <a:gd name="connsiteY24" fmla="*/ 2048568 h 2366450"/>
              <a:gd name="connsiteX25" fmla="*/ 2207994 w 6632343"/>
              <a:gd name="connsiteY25" fmla="*/ 1620770 h 2366450"/>
              <a:gd name="connsiteX26" fmla="*/ 1479523 w 6632343"/>
              <a:gd name="connsiteY26" fmla="*/ 1283298 h 2366450"/>
              <a:gd name="connsiteX27" fmla="*/ 0 w 6632343"/>
              <a:gd name="connsiteY27" fmla="*/ 749571 h 2366450"/>
              <a:gd name="connsiteX28" fmla="*/ 31396 w 6632343"/>
              <a:gd name="connsiteY28" fmla="*/ 647535 h 2366450"/>
              <a:gd name="connsiteX29" fmla="*/ 223694 w 6632343"/>
              <a:gd name="connsiteY29" fmla="*/ 592592 h 2366450"/>
              <a:gd name="connsiteX0" fmla="*/ 549425 w 6632343"/>
              <a:gd name="connsiteY0" fmla="*/ 485638 h 2330136"/>
              <a:gd name="connsiteX1" fmla="*/ 949720 w 6632343"/>
              <a:gd name="connsiteY1" fmla="*/ 493487 h 2330136"/>
              <a:gd name="connsiteX2" fmla="*/ 1550163 w 6632343"/>
              <a:gd name="connsiteY2" fmla="*/ 544505 h 2330136"/>
              <a:gd name="connsiteX3" fmla="*/ 2825615 w 6632343"/>
              <a:gd name="connsiteY3" fmla="*/ 568052 h 2330136"/>
              <a:gd name="connsiteX4" fmla="*/ 3371114 w 6632343"/>
              <a:gd name="connsiteY4" fmla="*/ 497411 h 2330136"/>
              <a:gd name="connsiteX5" fmla="*/ 3755711 w 6632343"/>
              <a:gd name="connsiteY5" fmla="*/ 371829 h 2330136"/>
              <a:gd name="connsiteX6" fmla="*/ 4520982 w 6632343"/>
              <a:gd name="connsiteY6" fmla="*/ 42174 h 2330136"/>
              <a:gd name="connsiteX7" fmla="*/ 5007944 w 6632343"/>
              <a:gd name="connsiteY7" fmla="*/ 52009 h 2330136"/>
              <a:gd name="connsiteX8" fmla="*/ 5397686 w 6632343"/>
              <a:gd name="connsiteY8" fmla="*/ 0 h 2330136"/>
              <a:gd name="connsiteX9" fmla="*/ 5867073 w 6632343"/>
              <a:gd name="connsiteY9" fmla="*/ 2930 h 2330136"/>
              <a:gd name="connsiteX10" fmla="*/ 6334084 w 6632343"/>
              <a:gd name="connsiteY10" fmla="*/ 77494 h 2330136"/>
              <a:gd name="connsiteX11" fmla="*/ 6632343 w 6632343"/>
              <a:gd name="connsiteY11" fmla="*/ 356130 h 2330136"/>
              <a:gd name="connsiteX12" fmla="*/ 6628418 w 6632343"/>
              <a:gd name="connsiteY12" fmla="*/ 642617 h 2330136"/>
              <a:gd name="connsiteX13" fmla="*/ 6577401 w 6632343"/>
              <a:gd name="connsiteY13" fmla="*/ 811368 h 2330136"/>
              <a:gd name="connsiteX14" fmla="*/ 6267369 w 6632343"/>
              <a:gd name="connsiteY14" fmla="*/ 854538 h 2330136"/>
              <a:gd name="connsiteX15" fmla="*/ 5996580 w 6632343"/>
              <a:gd name="connsiteY15" fmla="*/ 1007592 h 2330136"/>
              <a:gd name="connsiteX16" fmla="*/ 5710094 w 6632343"/>
              <a:gd name="connsiteY16" fmla="*/ 1243060 h 2330136"/>
              <a:gd name="connsiteX17" fmla="*/ 5576662 w 6632343"/>
              <a:gd name="connsiteY17" fmla="*/ 1580563 h 2330136"/>
              <a:gd name="connsiteX18" fmla="*/ 5186032 w 6632343"/>
              <a:gd name="connsiteY18" fmla="*/ 1855837 h 2330136"/>
              <a:gd name="connsiteX19" fmla="*/ 4881619 w 6632343"/>
              <a:gd name="connsiteY19" fmla="*/ 2044772 h 2330136"/>
              <a:gd name="connsiteX20" fmla="*/ 4230571 w 6632343"/>
              <a:gd name="connsiteY20" fmla="*/ 2208478 h 2330136"/>
              <a:gd name="connsiteX21" fmla="*/ 3692921 w 6632343"/>
              <a:gd name="connsiteY21" fmla="*/ 2267345 h 2330136"/>
              <a:gd name="connsiteX22" fmla="*/ 3053232 w 6632343"/>
              <a:gd name="connsiteY22" fmla="*/ 2330136 h 2330136"/>
              <a:gd name="connsiteX23" fmla="*/ 2570524 w 6632343"/>
              <a:gd name="connsiteY23" fmla="*/ 2271269 h 2330136"/>
              <a:gd name="connsiteX24" fmla="*/ 2382149 w 6632343"/>
              <a:gd name="connsiteY24" fmla="*/ 2012254 h 2330136"/>
              <a:gd name="connsiteX25" fmla="*/ 2207994 w 6632343"/>
              <a:gd name="connsiteY25" fmla="*/ 1584456 h 2330136"/>
              <a:gd name="connsiteX26" fmla="*/ 1479523 w 6632343"/>
              <a:gd name="connsiteY26" fmla="*/ 1246984 h 2330136"/>
              <a:gd name="connsiteX27" fmla="*/ 0 w 6632343"/>
              <a:gd name="connsiteY27" fmla="*/ 713257 h 2330136"/>
              <a:gd name="connsiteX28" fmla="*/ 31396 w 6632343"/>
              <a:gd name="connsiteY28" fmla="*/ 611221 h 2330136"/>
              <a:gd name="connsiteX29" fmla="*/ 223694 w 6632343"/>
              <a:gd name="connsiteY29" fmla="*/ 556278 h 2330136"/>
              <a:gd name="connsiteX0" fmla="*/ 549425 w 6632343"/>
              <a:gd name="connsiteY0" fmla="*/ 485638 h 2330136"/>
              <a:gd name="connsiteX1" fmla="*/ 949720 w 6632343"/>
              <a:gd name="connsiteY1" fmla="*/ 493487 h 2330136"/>
              <a:gd name="connsiteX2" fmla="*/ 1550163 w 6632343"/>
              <a:gd name="connsiteY2" fmla="*/ 544505 h 2330136"/>
              <a:gd name="connsiteX3" fmla="*/ 2825615 w 6632343"/>
              <a:gd name="connsiteY3" fmla="*/ 568052 h 2330136"/>
              <a:gd name="connsiteX4" fmla="*/ 3371114 w 6632343"/>
              <a:gd name="connsiteY4" fmla="*/ 497411 h 2330136"/>
              <a:gd name="connsiteX5" fmla="*/ 3755711 w 6632343"/>
              <a:gd name="connsiteY5" fmla="*/ 371829 h 2330136"/>
              <a:gd name="connsiteX6" fmla="*/ 4568404 w 6632343"/>
              <a:gd name="connsiteY6" fmla="*/ 73949 h 2330136"/>
              <a:gd name="connsiteX7" fmla="*/ 5007944 w 6632343"/>
              <a:gd name="connsiteY7" fmla="*/ 52009 h 2330136"/>
              <a:gd name="connsiteX8" fmla="*/ 5397686 w 6632343"/>
              <a:gd name="connsiteY8" fmla="*/ 0 h 2330136"/>
              <a:gd name="connsiteX9" fmla="*/ 5867073 w 6632343"/>
              <a:gd name="connsiteY9" fmla="*/ 2930 h 2330136"/>
              <a:gd name="connsiteX10" fmla="*/ 6334084 w 6632343"/>
              <a:gd name="connsiteY10" fmla="*/ 77494 h 2330136"/>
              <a:gd name="connsiteX11" fmla="*/ 6632343 w 6632343"/>
              <a:gd name="connsiteY11" fmla="*/ 356130 h 2330136"/>
              <a:gd name="connsiteX12" fmla="*/ 6628418 w 6632343"/>
              <a:gd name="connsiteY12" fmla="*/ 642617 h 2330136"/>
              <a:gd name="connsiteX13" fmla="*/ 6577401 w 6632343"/>
              <a:gd name="connsiteY13" fmla="*/ 811368 h 2330136"/>
              <a:gd name="connsiteX14" fmla="*/ 6267369 w 6632343"/>
              <a:gd name="connsiteY14" fmla="*/ 854538 h 2330136"/>
              <a:gd name="connsiteX15" fmla="*/ 5996580 w 6632343"/>
              <a:gd name="connsiteY15" fmla="*/ 1007592 h 2330136"/>
              <a:gd name="connsiteX16" fmla="*/ 5710094 w 6632343"/>
              <a:gd name="connsiteY16" fmla="*/ 1243060 h 2330136"/>
              <a:gd name="connsiteX17" fmla="*/ 5576662 w 6632343"/>
              <a:gd name="connsiteY17" fmla="*/ 1580563 h 2330136"/>
              <a:gd name="connsiteX18" fmla="*/ 5186032 w 6632343"/>
              <a:gd name="connsiteY18" fmla="*/ 1855837 h 2330136"/>
              <a:gd name="connsiteX19" fmla="*/ 4881619 w 6632343"/>
              <a:gd name="connsiteY19" fmla="*/ 2044772 h 2330136"/>
              <a:gd name="connsiteX20" fmla="*/ 4230571 w 6632343"/>
              <a:gd name="connsiteY20" fmla="*/ 2208478 h 2330136"/>
              <a:gd name="connsiteX21" fmla="*/ 3692921 w 6632343"/>
              <a:gd name="connsiteY21" fmla="*/ 2267345 h 2330136"/>
              <a:gd name="connsiteX22" fmla="*/ 3053232 w 6632343"/>
              <a:gd name="connsiteY22" fmla="*/ 2330136 h 2330136"/>
              <a:gd name="connsiteX23" fmla="*/ 2570524 w 6632343"/>
              <a:gd name="connsiteY23" fmla="*/ 2271269 h 2330136"/>
              <a:gd name="connsiteX24" fmla="*/ 2382149 w 6632343"/>
              <a:gd name="connsiteY24" fmla="*/ 2012254 h 2330136"/>
              <a:gd name="connsiteX25" fmla="*/ 2207994 w 6632343"/>
              <a:gd name="connsiteY25" fmla="*/ 1584456 h 2330136"/>
              <a:gd name="connsiteX26" fmla="*/ 1479523 w 6632343"/>
              <a:gd name="connsiteY26" fmla="*/ 1246984 h 2330136"/>
              <a:gd name="connsiteX27" fmla="*/ 0 w 6632343"/>
              <a:gd name="connsiteY27" fmla="*/ 713257 h 2330136"/>
              <a:gd name="connsiteX28" fmla="*/ 31396 w 6632343"/>
              <a:gd name="connsiteY28" fmla="*/ 611221 h 2330136"/>
              <a:gd name="connsiteX29" fmla="*/ 223694 w 6632343"/>
              <a:gd name="connsiteY29" fmla="*/ 556278 h 2330136"/>
              <a:gd name="connsiteX0" fmla="*/ 549425 w 6632343"/>
              <a:gd name="connsiteY0" fmla="*/ 485638 h 2330136"/>
              <a:gd name="connsiteX1" fmla="*/ 949720 w 6632343"/>
              <a:gd name="connsiteY1" fmla="*/ 493487 h 2330136"/>
              <a:gd name="connsiteX2" fmla="*/ 1550163 w 6632343"/>
              <a:gd name="connsiteY2" fmla="*/ 544505 h 2330136"/>
              <a:gd name="connsiteX3" fmla="*/ 2825615 w 6632343"/>
              <a:gd name="connsiteY3" fmla="*/ 568052 h 2330136"/>
              <a:gd name="connsiteX4" fmla="*/ 3371114 w 6632343"/>
              <a:gd name="connsiteY4" fmla="*/ 497411 h 2330136"/>
              <a:gd name="connsiteX5" fmla="*/ 3755711 w 6632343"/>
              <a:gd name="connsiteY5" fmla="*/ 371829 h 2330136"/>
              <a:gd name="connsiteX6" fmla="*/ 4060362 w 6632343"/>
              <a:gd name="connsiteY6" fmla="*/ 339526 h 2330136"/>
              <a:gd name="connsiteX7" fmla="*/ 4568404 w 6632343"/>
              <a:gd name="connsiteY7" fmla="*/ 73949 h 2330136"/>
              <a:gd name="connsiteX8" fmla="*/ 5007944 w 6632343"/>
              <a:gd name="connsiteY8" fmla="*/ 52009 h 2330136"/>
              <a:gd name="connsiteX9" fmla="*/ 5397686 w 6632343"/>
              <a:gd name="connsiteY9" fmla="*/ 0 h 2330136"/>
              <a:gd name="connsiteX10" fmla="*/ 5867073 w 6632343"/>
              <a:gd name="connsiteY10" fmla="*/ 2930 h 2330136"/>
              <a:gd name="connsiteX11" fmla="*/ 6334084 w 6632343"/>
              <a:gd name="connsiteY11" fmla="*/ 77494 h 2330136"/>
              <a:gd name="connsiteX12" fmla="*/ 6632343 w 6632343"/>
              <a:gd name="connsiteY12" fmla="*/ 356130 h 2330136"/>
              <a:gd name="connsiteX13" fmla="*/ 6628418 w 6632343"/>
              <a:gd name="connsiteY13" fmla="*/ 642617 h 2330136"/>
              <a:gd name="connsiteX14" fmla="*/ 6577401 w 6632343"/>
              <a:gd name="connsiteY14" fmla="*/ 811368 h 2330136"/>
              <a:gd name="connsiteX15" fmla="*/ 6267369 w 6632343"/>
              <a:gd name="connsiteY15" fmla="*/ 854538 h 2330136"/>
              <a:gd name="connsiteX16" fmla="*/ 5996580 w 6632343"/>
              <a:gd name="connsiteY16" fmla="*/ 1007592 h 2330136"/>
              <a:gd name="connsiteX17" fmla="*/ 5710094 w 6632343"/>
              <a:gd name="connsiteY17" fmla="*/ 1243060 h 2330136"/>
              <a:gd name="connsiteX18" fmla="*/ 5576662 w 6632343"/>
              <a:gd name="connsiteY18" fmla="*/ 1580563 h 2330136"/>
              <a:gd name="connsiteX19" fmla="*/ 5186032 w 6632343"/>
              <a:gd name="connsiteY19" fmla="*/ 1855837 h 2330136"/>
              <a:gd name="connsiteX20" fmla="*/ 4881619 w 6632343"/>
              <a:gd name="connsiteY20" fmla="*/ 2044772 h 2330136"/>
              <a:gd name="connsiteX21" fmla="*/ 4230571 w 6632343"/>
              <a:gd name="connsiteY21" fmla="*/ 2208478 h 2330136"/>
              <a:gd name="connsiteX22" fmla="*/ 3692921 w 6632343"/>
              <a:gd name="connsiteY22" fmla="*/ 2267345 h 2330136"/>
              <a:gd name="connsiteX23" fmla="*/ 3053232 w 6632343"/>
              <a:gd name="connsiteY23" fmla="*/ 2330136 h 2330136"/>
              <a:gd name="connsiteX24" fmla="*/ 2570524 w 6632343"/>
              <a:gd name="connsiteY24" fmla="*/ 2271269 h 2330136"/>
              <a:gd name="connsiteX25" fmla="*/ 2382149 w 6632343"/>
              <a:gd name="connsiteY25" fmla="*/ 2012254 h 2330136"/>
              <a:gd name="connsiteX26" fmla="*/ 2207994 w 6632343"/>
              <a:gd name="connsiteY26" fmla="*/ 1584456 h 2330136"/>
              <a:gd name="connsiteX27" fmla="*/ 1479523 w 6632343"/>
              <a:gd name="connsiteY27" fmla="*/ 1246984 h 2330136"/>
              <a:gd name="connsiteX28" fmla="*/ 0 w 6632343"/>
              <a:gd name="connsiteY28" fmla="*/ 713257 h 2330136"/>
              <a:gd name="connsiteX29" fmla="*/ 31396 w 6632343"/>
              <a:gd name="connsiteY29" fmla="*/ 611221 h 2330136"/>
              <a:gd name="connsiteX30" fmla="*/ 223694 w 6632343"/>
              <a:gd name="connsiteY30" fmla="*/ 556278 h 2330136"/>
              <a:gd name="connsiteX0" fmla="*/ 549425 w 6632343"/>
              <a:gd name="connsiteY0" fmla="*/ 485638 h 2330136"/>
              <a:gd name="connsiteX1" fmla="*/ 949720 w 6632343"/>
              <a:gd name="connsiteY1" fmla="*/ 493487 h 2330136"/>
              <a:gd name="connsiteX2" fmla="*/ 1550163 w 6632343"/>
              <a:gd name="connsiteY2" fmla="*/ 544505 h 2330136"/>
              <a:gd name="connsiteX3" fmla="*/ 2825615 w 6632343"/>
              <a:gd name="connsiteY3" fmla="*/ 568052 h 2330136"/>
              <a:gd name="connsiteX4" fmla="*/ 3371114 w 6632343"/>
              <a:gd name="connsiteY4" fmla="*/ 497411 h 2330136"/>
              <a:gd name="connsiteX5" fmla="*/ 3747088 w 6632343"/>
              <a:gd name="connsiteY5" fmla="*/ 376370 h 2330136"/>
              <a:gd name="connsiteX6" fmla="*/ 4060362 w 6632343"/>
              <a:gd name="connsiteY6" fmla="*/ 339526 h 2330136"/>
              <a:gd name="connsiteX7" fmla="*/ 4568404 w 6632343"/>
              <a:gd name="connsiteY7" fmla="*/ 73949 h 2330136"/>
              <a:gd name="connsiteX8" fmla="*/ 5007944 w 6632343"/>
              <a:gd name="connsiteY8" fmla="*/ 52009 h 2330136"/>
              <a:gd name="connsiteX9" fmla="*/ 5397686 w 6632343"/>
              <a:gd name="connsiteY9" fmla="*/ 0 h 2330136"/>
              <a:gd name="connsiteX10" fmla="*/ 5867073 w 6632343"/>
              <a:gd name="connsiteY10" fmla="*/ 2930 h 2330136"/>
              <a:gd name="connsiteX11" fmla="*/ 6334084 w 6632343"/>
              <a:gd name="connsiteY11" fmla="*/ 77494 h 2330136"/>
              <a:gd name="connsiteX12" fmla="*/ 6632343 w 6632343"/>
              <a:gd name="connsiteY12" fmla="*/ 356130 h 2330136"/>
              <a:gd name="connsiteX13" fmla="*/ 6628418 w 6632343"/>
              <a:gd name="connsiteY13" fmla="*/ 642617 h 2330136"/>
              <a:gd name="connsiteX14" fmla="*/ 6577401 w 6632343"/>
              <a:gd name="connsiteY14" fmla="*/ 811368 h 2330136"/>
              <a:gd name="connsiteX15" fmla="*/ 6267369 w 6632343"/>
              <a:gd name="connsiteY15" fmla="*/ 854538 h 2330136"/>
              <a:gd name="connsiteX16" fmla="*/ 5996580 w 6632343"/>
              <a:gd name="connsiteY16" fmla="*/ 1007592 h 2330136"/>
              <a:gd name="connsiteX17" fmla="*/ 5710094 w 6632343"/>
              <a:gd name="connsiteY17" fmla="*/ 1243060 h 2330136"/>
              <a:gd name="connsiteX18" fmla="*/ 5576662 w 6632343"/>
              <a:gd name="connsiteY18" fmla="*/ 1580563 h 2330136"/>
              <a:gd name="connsiteX19" fmla="*/ 5186032 w 6632343"/>
              <a:gd name="connsiteY19" fmla="*/ 1855837 h 2330136"/>
              <a:gd name="connsiteX20" fmla="*/ 4881619 w 6632343"/>
              <a:gd name="connsiteY20" fmla="*/ 2044772 h 2330136"/>
              <a:gd name="connsiteX21" fmla="*/ 4230571 w 6632343"/>
              <a:gd name="connsiteY21" fmla="*/ 2208478 h 2330136"/>
              <a:gd name="connsiteX22" fmla="*/ 3692921 w 6632343"/>
              <a:gd name="connsiteY22" fmla="*/ 2267345 h 2330136"/>
              <a:gd name="connsiteX23" fmla="*/ 3053232 w 6632343"/>
              <a:gd name="connsiteY23" fmla="*/ 2330136 h 2330136"/>
              <a:gd name="connsiteX24" fmla="*/ 2570524 w 6632343"/>
              <a:gd name="connsiteY24" fmla="*/ 2271269 h 2330136"/>
              <a:gd name="connsiteX25" fmla="*/ 2382149 w 6632343"/>
              <a:gd name="connsiteY25" fmla="*/ 2012254 h 2330136"/>
              <a:gd name="connsiteX26" fmla="*/ 2207994 w 6632343"/>
              <a:gd name="connsiteY26" fmla="*/ 1584456 h 2330136"/>
              <a:gd name="connsiteX27" fmla="*/ 1479523 w 6632343"/>
              <a:gd name="connsiteY27" fmla="*/ 1246984 h 2330136"/>
              <a:gd name="connsiteX28" fmla="*/ 0 w 6632343"/>
              <a:gd name="connsiteY28" fmla="*/ 713257 h 2330136"/>
              <a:gd name="connsiteX29" fmla="*/ 31396 w 6632343"/>
              <a:gd name="connsiteY29" fmla="*/ 611221 h 2330136"/>
              <a:gd name="connsiteX30" fmla="*/ 223694 w 6632343"/>
              <a:gd name="connsiteY30" fmla="*/ 556278 h 2330136"/>
              <a:gd name="connsiteX0" fmla="*/ 549425 w 6632343"/>
              <a:gd name="connsiteY0" fmla="*/ 600727 h 2445225"/>
              <a:gd name="connsiteX1" fmla="*/ 949720 w 6632343"/>
              <a:gd name="connsiteY1" fmla="*/ 608576 h 2445225"/>
              <a:gd name="connsiteX2" fmla="*/ 1550163 w 6632343"/>
              <a:gd name="connsiteY2" fmla="*/ 659594 h 2445225"/>
              <a:gd name="connsiteX3" fmla="*/ 2825615 w 6632343"/>
              <a:gd name="connsiteY3" fmla="*/ 683141 h 2445225"/>
              <a:gd name="connsiteX4" fmla="*/ 3371114 w 6632343"/>
              <a:gd name="connsiteY4" fmla="*/ 612500 h 2445225"/>
              <a:gd name="connsiteX5" fmla="*/ 3747088 w 6632343"/>
              <a:gd name="connsiteY5" fmla="*/ 491459 h 2445225"/>
              <a:gd name="connsiteX6" fmla="*/ 4060362 w 6632343"/>
              <a:gd name="connsiteY6" fmla="*/ 454615 h 2445225"/>
              <a:gd name="connsiteX7" fmla="*/ 4568404 w 6632343"/>
              <a:gd name="connsiteY7" fmla="*/ 189038 h 2445225"/>
              <a:gd name="connsiteX8" fmla="*/ 5007944 w 6632343"/>
              <a:gd name="connsiteY8" fmla="*/ 167098 h 2445225"/>
              <a:gd name="connsiteX9" fmla="*/ 5397686 w 6632343"/>
              <a:gd name="connsiteY9" fmla="*/ 115089 h 2445225"/>
              <a:gd name="connsiteX10" fmla="*/ 5845517 w 6632343"/>
              <a:gd name="connsiteY10" fmla="*/ 0 h 2445225"/>
              <a:gd name="connsiteX11" fmla="*/ 6334084 w 6632343"/>
              <a:gd name="connsiteY11" fmla="*/ 192583 h 2445225"/>
              <a:gd name="connsiteX12" fmla="*/ 6632343 w 6632343"/>
              <a:gd name="connsiteY12" fmla="*/ 471219 h 2445225"/>
              <a:gd name="connsiteX13" fmla="*/ 6628418 w 6632343"/>
              <a:gd name="connsiteY13" fmla="*/ 757706 h 2445225"/>
              <a:gd name="connsiteX14" fmla="*/ 6577401 w 6632343"/>
              <a:gd name="connsiteY14" fmla="*/ 926457 h 2445225"/>
              <a:gd name="connsiteX15" fmla="*/ 6267369 w 6632343"/>
              <a:gd name="connsiteY15" fmla="*/ 969627 h 2445225"/>
              <a:gd name="connsiteX16" fmla="*/ 5996580 w 6632343"/>
              <a:gd name="connsiteY16" fmla="*/ 1122681 h 2445225"/>
              <a:gd name="connsiteX17" fmla="*/ 5710094 w 6632343"/>
              <a:gd name="connsiteY17" fmla="*/ 1358149 h 2445225"/>
              <a:gd name="connsiteX18" fmla="*/ 5576662 w 6632343"/>
              <a:gd name="connsiteY18" fmla="*/ 1695652 h 2445225"/>
              <a:gd name="connsiteX19" fmla="*/ 5186032 w 6632343"/>
              <a:gd name="connsiteY19" fmla="*/ 1970926 h 2445225"/>
              <a:gd name="connsiteX20" fmla="*/ 4881619 w 6632343"/>
              <a:gd name="connsiteY20" fmla="*/ 2159861 h 2445225"/>
              <a:gd name="connsiteX21" fmla="*/ 4230571 w 6632343"/>
              <a:gd name="connsiteY21" fmla="*/ 2323567 h 2445225"/>
              <a:gd name="connsiteX22" fmla="*/ 3692921 w 6632343"/>
              <a:gd name="connsiteY22" fmla="*/ 2382434 h 2445225"/>
              <a:gd name="connsiteX23" fmla="*/ 3053232 w 6632343"/>
              <a:gd name="connsiteY23" fmla="*/ 2445225 h 2445225"/>
              <a:gd name="connsiteX24" fmla="*/ 2570524 w 6632343"/>
              <a:gd name="connsiteY24" fmla="*/ 2386358 h 2445225"/>
              <a:gd name="connsiteX25" fmla="*/ 2382149 w 6632343"/>
              <a:gd name="connsiteY25" fmla="*/ 2127343 h 2445225"/>
              <a:gd name="connsiteX26" fmla="*/ 2207994 w 6632343"/>
              <a:gd name="connsiteY26" fmla="*/ 1699545 h 2445225"/>
              <a:gd name="connsiteX27" fmla="*/ 1479523 w 6632343"/>
              <a:gd name="connsiteY27" fmla="*/ 1362073 h 2445225"/>
              <a:gd name="connsiteX28" fmla="*/ 0 w 6632343"/>
              <a:gd name="connsiteY28" fmla="*/ 828346 h 2445225"/>
              <a:gd name="connsiteX29" fmla="*/ 31396 w 6632343"/>
              <a:gd name="connsiteY29" fmla="*/ 726310 h 2445225"/>
              <a:gd name="connsiteX30" fmla="*/ 223694 w 6632343"/>
              <a:gd name="connsiteY30" fmla="*/ 671367 h 2445225"/>
              <a:gd name="connsiteX0" fmla="*/ 549425 w 6632343"/>
              <a:gd name="connsiteY0" fmla="*/ 600727 h 2445225"/>
              <a:gd name="connsiteX1" fmla="*/ 949720 w 6632343"/>
              <a:gd name="connsiteY1" fmla="*/ 608576 h 2445225"/>
              <a:gd name="connsiteX2" fmla="*/ 1550163 w 6632343"/>
              <a:gd name="connsiteY2" fmla="*/ 659594 h 2445225"/>
              <a:gd name="connsiteX3" fmla="*/ 2825615 w 6632343"/>
              <a:gd name="connsiteY3" fmla="*/ 683141 h 2445225"/>
              <a:gd name="connsiteX4" fmla="*/ 3371114 w 6632343"/>
              <a:gd name="connsiteY4" fmla="*/ 612500 h 2445225"/>
              <a:gd name="connsiteX5" fmla="*/ 3747088 w 6632343"/>
              <a:gd name="connsiteY5" fmla="*/ 491459 h 2445225"/>
              <a:gd name="connsiteX6" fmla="*/ 4060362 w 6632343"/>
              <a:gd name="connsiteY6" fmla="*/ 454615 h 2445225"/>
              <a:gd name="connsiteX7" fmla="*/ 4568404 w 6632343"/>
              <a:gd name="connsiteY7" fmla="*/ 189038 h 2445225"/>
              <a:gd name="connsiteX8" fmla="*/ 5007944 w 6632343"/>
              <a:gd name="connsiteY8" fmla="*/ 167098 h 2445225"/>
              <a:gd name="connsiteX9" fmla="*/ 5436485 w 6632343"/>
              <a:gd name="connsiteY9" fmla="*/ 106011 h 2445225"/>
              <a:gd name="connsiteX10" fmla="*/ 5845517 w 6632343"/>
              <a:gd name="connsiteY10" fmla="*/ 0 h 2445225"/>
              <a:gd name="connsiteX11" fmla="*/ 6334084 w 6632343"/>
              <a:gd name="connsiteY11" fmla="*/ 192583 h 2445225"/>
              <a:gd name="connsiteX12" fmla="*/ 6632343 w 6632343"/>
              <a:gd name="connsiteY12" fmla="*/ 471219 h 2445225"/>
              <a:gd name="connsiteX13" fmla="*/ 6628418 w 6632343"/>
              <a:gd name="connsiteY13" fmla="*/ 757706 h 2445225"/>
              <a:gd name="connsiteX14" fmla="*/ 6577401 w 6632343"/>
              <a:gd name="connsiteY14" fmla="*/ 926457 h 2445225"/>
              <a:gd name="connsiteX15" fmla="*/ 6267369 w 6632343"/>
              <a:gd name="connsiteY15" fmla="*/ 969627 h 2445225"/>
              <a:gd name="connsiteX16" fmla="*/ 5996580 w 6632343"/>
              <a:gd name="connsiteY16" fmla="*/ 1122681 h 2445225"/>
              <a:gd name="connsiteX17" fmla="*/ 5710094 w 6632343"/>
              <a:gd name="connsiteY17" fmla="*/ 1358149 h 2445225"/>
              <a:gd name="connsiteX18" fmla="*/ 5576662 w 6632343"/>
              <a:gd name="connsiteY18" fmla="*/ 1695652 h 2445225"/>
              <a:gd name="connsiteX19" fmla="*/ 5186032 w 6632343"/>
              <a:gd name="connsiteY19" fmla="*/ 1970926 h 2445225"/>
              <a:gd name="connsiteX20" fmla="*/ 4881619 w 6632343"/>
              <a:gd name="connsiteY20" fmla="*/ 2159861 h 2445225"/>
              <a:gd name="connsiteX21" fmla="*/ 4230571 w 6632343"/>
              <a:gd name="connsiteY21" fmla="*/ 2323567 h 2445225"/>
              <a:gd name="connsiteX22" fmla="*/ 3692921 w 6632343"/>
              <a:gd name="connsiteY22" fmla="*/ 2382434 h 2445225"/>
              <a:gd name="connsiteX23" fmla="*/ 3053232 w 6632343"/>
              <a:gd name="connsiteY23" fmla="*/ 2445225 h 2445225"/>
              <a:gd name="connsiteX24" fmla="*/ 2570524 w 6632343"/>
              <a:gd name="connsiteY24" fmla="*/ 2386358 h 2445225"/>
              <a:gd name="connsiteX25" fmla="*/ 2382149 w 6632343"/>
              <a:gd name="connsiteY25" fmla="*/ 2127343 h 2445225"/>
              <a:gd name="connsiteX26" fmla="*/ 2207994 w 6632343"/>
              <a:gd name="connsiteY26" fmla="*/ 1699545 h 2445225"/>
              <a:gd name="connsiteX27" fmla="*/ 1479523 w 6632343"/>
              <a:gd name="connsiteY27" fmla="*/ 1362073 h 2445225"/>
              <a:gd name="connsiteX28" fmla="*/ 0 w 6632343"/>
              <a:gd name="connsiteY28" fmla="*/ 828346 h 2445225"/>
              <a:gd name="connsiteX29" fmla="*/ 31396 w 6632343"/>
              <a:gd name="connsiteY29" fmla="*/ 726310 h 2445225"/>
              <a:gd name="connsiteX30" fmla="*/ 223694 w 6632343"/>
              <a:gd name="connsiteY30" fmla="*/ 671367 h 2445225"/>
              <a:gd name="connsiteX0" fmla="*/ 549425 w 6632343"/>
              <a:gd name="connsiteY0" fmla="*/ 600727 h 2445225"/>
              <a:gd name="connsiteX1" fmla="*/ 949720 w 6632343"/>
              <a:gd name="connsiteY1" fmla="*/ 608576 h 2445225"/>
              <a:gd name="connsiteX2" fmla="*/ 1550163 w 6632343"/>
              <a:gd name="connsiteY2" fmla="*/ 659594 h 2445225"/>
              <a:gd name="connsiteX3" fmla="*/ 2825615 w 6632343"/>
              <a:gd name="connsiteY3" fmla="*/ 683141 h 2445225"/>
              <a:gd name="connsiteX4" fmla="*/ 3371114 w 6632343"/>
              <a:gd name="connsiteY4" fmla="*/ 612500 h 2445225"/>
              <a:gd name="connsiteX5" fmla="*/ 3747088 w 6632343"/>
              <a:gd name="connsiteY5" fmla="*/ 491459 h 2445225"/>
              <a:gd name="connsiteX6" fmla="*/ 4060362 w 6632343"/>
              <a:gd name="connsiteY6" fmla="*/ 454615 h 2445225"/>
              <a:gd name="connsiteX7" fmla="*/ 4646003 w 6632343"/>
              <a:gd name="connsiteY7" fmla="*/ 148186 h 2445225"/>
              <a:gd name="connsiteX8" fmla="*/ 5007944 w 6632343"/>
              <a:gd name="connsiteY8" fmla="*/ 167098 h 2445225"/>
              <a:gd name="connsiteX9" fmla="*/ 5436485 w 6632343"/>
              <a:gd name="connsiteY9" fmla="*/ 106011 h 2445225"/>
              <a:gd name="connsiteX10" fmla="*/ 5845517 w 6632343"/>
              <a:gd name="connsiteY10" fmla="*/ 0 h 2445225"/>
              <a:gd name="connsiteX11" fmla="*/ 6334084 w 6632343"/>
              <a:gd name="connsiteY11" fmla="*/ 192583 h 2445225"/>
              <a:gd name="connsiteX12" fmla="*/ 6632343 w 6632343"/>
              <a:gd name="connsiteY12" fmla="*/ 471219 h 2445225"/>
              <a:gd name="connsiteX13" fmla="*/ 6628418 w 6632343"/>
              <a:gd name="connsiteY13" fmla="*/ 757706 h 2445225"/>
              <a:gd name="connsiteX14" fmla="*/ 6577401 w 6632343"/>
              <a:gd name="connsiteY14" fmla="*/ 926457 h 2445225"/>
              <a:gd name="connsiteX15" fmla="*/ 6267369 w 6632343"/>
              <a:gd name="connsiteY15" fmla="*/ 969627 h 2445225"/>
              <a:gd name="connsiteX16" fmla="*/ 5996580 w 6632343"/>
              <a:gd name="connsiteY16" fmla="*/ 1122681 h 2445225"/>
              <a:gd name="connsiteX17" fmla="*/ 5710094 w 6632343"/>
              <a:gd name="connsiteY17" fmla="*/ 1358149 h 2445225"/>
              <a:gd name="connsiteX18" fmla="*/ 5576662 w 6632343"/>
              <a:gd name="connsiteY18" fmla="*/ 1695652 h 2445225"/>
              <a:gd name="connsiteX19" fmla="*/ 5186032 w 6632343"/>
              <a:gd name="connsiteY19" fmla="*/ 1970926 h 2445225"/>
              <a:gd name="connsiteX20" fmla="*/ 4881619 w 6632343"/>
              <a:gd name="connsiteY20" fmla="*/ 2159861 h 2445225"/>
              <a:gd name="connsiteX21" fmla="*/ 4230571 w 6632343"/>
              <a:gd name="connsiteY21" fmla="*/ 2323567 h 2445225"/>
              <a:gd name="connsiteX22" fmla="*/ 3692921 w 6632343"/>
              <a:gd name="connsiteY22" fmla="*/ 2382434 h 2445225"/>
              <a:gd name="connsiteX23" fmla="*/ 3053232 w 6632343"/>
              <a:gd name="connsiteY23" fmla="*/ 2445225 h 2445225"/>
              <a:gd name="connsiteX24" fmla="*/ 2570524 w 6632343"/>
              <a:gd name="connsiteY24" fmla="*/ 2386358 h 2445225"/>
              <a:gd name="connsiteX25" fmla="*/ 2382149 w 6632343"/>
              <a:gd name="connsiteY25" fmla="*/ 2127343 h 2445225"/>
              <a:gd name="connsiteX26" fmla="*/ 2207994 w 6632343"/>
              <a:gd name="connsiteY26" fmla="*/ 1699545 h 2445225"/>
              <a:gd name="connsiteX27" fmla="*/ 1479523 w 6632343"/>
              <a:gd name="connsiteY27" fmla="*/ 1362073 h 2445225"/>
              <a:gd name="connsiteX28" fmla="*/ 0 w 6632343"/>
              <a:gd name="connsiteY28" fmla="*/ 828346 h 2445225"/>
              <a:gd name="connsiteX29" fmla="*/ 31396 w 6632343"/>
              <a:gd name="connsiteY29" fmla="*/ 726310 h 2445225"/>
              <a:gd name="connsiteX30" fmla="*/ 223694 w 6632343"/>
              <a:gd name="connsiteY30" fmla="*/ 671367 h 2445225"/>
              <a:gd name="connsiteX0" fmla="*/ 549425 w 6632343"/>
              <a:gd name="connsiteY0" fmla="*/ 600727 h 2445225"/>
              <a:gd name="connsiteX1" fmla="*/ 949720 w 6632343"/>
              <a:gd name="connsiteY1" fmla="*/ 608576 h 2445225"/>
              <a:gd name="connsiteX2" fmla="*/ 1550163 w 6632343"/>
              <a:gd name="connsiteY2" fmla="*/ 659594 h 2445225"/>
              <a:gd name="connsiteX3" fmla="*/ 2825615 w 6632343"/>
              <a:gd name="connsiteY3" fmla="*/ 683141 h 2445225"/>
              <a:gd name="connsiteX4" fmla="*/ 3371114 w 6632343"/>
              <a:gd name="connsiteY4" fmla="*/ 612500 h 2445225"/>
              <a:gd name="connsiteX5" fmla="*/ 3747088 w 6632343"/>
              <a:gd name="connsiteY5" fmla="*/ 491459 h 2445225"/>
              <a:gd name="connsiteX6" fmla="*/ 4060362 w 6632343"/>
              <a:gd name="connsiteY6" fmla="*/ 454615 h 2445225"/>
              <a:gd name="connsiteX7" fmla="*/ 4646003 w 6632343"/>
              <a:gd name="connsiteY7" fmla="*/ 148186 h 2445225"/>
              <a:gd name="connsiteX8" fmla="*/ 5033811 w 6632343"/>
              <a:gd name="connsiteY8" fmla="*/ 130784 h 2445225"/>
              <a:gd name="connsiteX9" fmla="*/ 5436485 w 6632343"/>
              <a:gd name="connsiteY9" fmla="*/ 106011 h 2445225"/>
              <a:gd name="connsiteX10" fmla="*/ 5845517 w 6632343"/>
              <a:gd name="connsiteY10" fmla="*/ 0 h 2445225"/>
              <a:gd name="connsiteX11" fmla="*/ 6334084 w 6632343"/>
              <a:gd name="connsiteY11" fmla="*/ 192583 h 2445225"/>
              <a:gd name="connsiteX12" fmla="*/ 6632343 w 6632343"/>
              <a:gd name="connsiteY12" fmla="*/ 471219 h 2445225"/>
              <a:gd name="connsiteX13" fmla="*/ 6628418 w 6632343"/>
              <a:gd name="connsiteY13" fmla="*/ 757706 h 2445225"/>
              <a:gd name="connsiteX14" fmla="*/ 6577401 w 6632343"/>
              <a:gd name="connsiteY14" fmla="*/ 926457 h 2445225"/>
              <a:gd name="connsiteX15" fmla="*/ 6267369 w 6632343"/>
              <a:gd name="connsiteY15" fmla="*/ 969627 h 2445225"/>
              <a:gd name="connsiteX16" fmla="*/ 5996580 w 6632343"/>
              <a:gd name="connsiteY16" fmla="*/ 1122681 h 2445225"/>
              <a:gd name="connsiteX17" fmla="*/ 5710094 w 6632343"/>
              <a:gd name="connsiteY17" fmla="*/ 1358149 h 2445225"/>
              <a:gd name="connsiteX18" fmla="*/ 5576662 w 6632343"/>
              <a:gd name="connsiteY18" fmla="*/ 1695652 h 2445225"/>
              <a:gd name="connsiteX19" fmla="*/ 5186032 w 6632343"/>
              <a:gd name="connsiteY19" fmla="*/ 1970926 h 2445225"/>
              <a:gd name="connsiteX20" fmla="*/ 4881619 w 6632343"/>
              <a:gd name="connsiteY20" fmla="*/ 2159861 h 2445225"/>
              <a:gd name="connsiteX21" fmla="*/ 4230571 w 6632343"/>
              <a:gd name="connsiteY21" fmla="*/ 2323567 h 2445225"/>
              <a:gd name="connsiteX22" fmla="*/ 3692921 w 6632343"/>
              <a:gd name="connsiteY22" fmla="*/ 2382434 h 2445225"/>
              <a:gd name="connsiteX23" fmla="*/ 3053232 w 6632343"/>
              <a:gd name="connsiteY23" fmla="*/ 2445225 h 2445225"/>
              <a:gd name="connsiteX24" fmla="*/ 2570524 w 6632343"/>
              <a:gd name="connsiteY24" fmla="*/ 2386358 h 2445225"/>
              <a:gd name="connsiteX25" fmla="*/ 2382149 w 6632343"/>
              <a:gd name="connsiteY25" fmla="*/ 2127343 h 2445225"/>
              <a:gd name="connsiteX26" fmla="*/ 2207994 w 6632343"/>
              <a:gd name="connsiteY26" fmla="*/ 1699545 h 2445225"/>
              <a:gd name="connsiteX27" fmla="*/ 1479523 w 6632343"/>
              <a:gd name="connsiteY27" fmla="*/ 1362073 h 2445225"/>
              <a:gd name="connsiteX28" fmla="*/ 0 w 6632343"/>
              <a:gd name="connsiteY28" fmla="*/ 828346 h 2445225"/>
              <a:gd name="connsiteX29" fmla="*/ 31396 w 6632343"/>
              <a:gd name="connsiteY29" fmla="*/ 726310 h 2445225"/>
              <a:gd name="connsiteX30" fmla="*/ 223694 w 6632343"/>
              <a:gd name="connsiteY30" fmla="*/ 671367 h 2445225"/>
              <a:gd name="connsiteX0" fmla="*/ 549425 w 6632343"/>
              <a:gd name="connsiteY0" fmla="*/ 603657 h 2448155"/>
              <a:gd name="connsiteX1" fmla="*/ 949720 w 6632343"/>
              <a:gd name="connsiteY1" fmla="*/ 611506 h 2448155"/>
              <a:gd name="connsiteX2" fmla="*/ 1550163 w 6632343"/>
              <a:gd name="connsiteY2" fmla="*/ 662524 h 2448155"/>
              <a:gd name="connsiteX3" fmla="*/ 2825615 w 6632343"/>
              <a:gd name="connsiteY3" fmla="*/ 686071 h 2448155"/>
              <a:gd name="connsiteX4" fmla="*/ 3371114 w 6632343"/>
              <a:gd name="connsiteY4" fmla="*/ 615430 h 2448155"/>
              <a:gd name="connsiteX5" fmla="*/ 3747088 w 6632343"/>
              <a:gd name="connsiteY5" fmla="*/ 494389 h 2448155"/>
              <a:gd name="connsiteX6" fmla="*/ 4060362 w 6632343"/>
              <a:gd name="connsiteY6" fmla="*/ 457545 h 2448155"/>
              <a:gd name="connsiteX7" fmla="*/ 4646003 w 6632343"/>
              <a:gd name="connsiteY7" fmla="*/ 151116 h 2448155"/>
              <a:gd name="connsiteX8" fmla="*/ 5033811 w 6632343"/>
              <a:gd name="connsiteY8" fmla="*/ 133714 h 2448155"/>
              <a:gd name="connsiteX9" fmla="*/ 5587372 w 6632343"/>
              <a:gd name="connsiteY9" fmla="*/ 0 h 2448155"/>
              <a:gd name="connsiteX10" fmla="*/ 5845517 w 6632343"/>
              <a:gd name="connsiteY10" fmla="*/ 2930 h 2448155"/>
              <a:gd name="connsiteX11" fmla="*/ 6334084 w 6632343"/>
              <a:gd name="connsiteY11" fmla="*/ 195513 h 2448155"/>
              <a:gd name="connsiteX12" fmla="*/ 6632343 w 6632343"/>
              <a:gd name="connsiteY12" fmla="*/ 474149 h 2448155"/>
              <a:gd name="connsiteX13" fmla="*/ 6628418 w 6632343"/>
              <a:gd name="connsiteY13" fmla="*/ 760636 h 2448155"/>
              <a:gd name="connsiteX14" fmla="*/ 6577401 w 6632343"/>
              <a:gd name="connsiteY14" fmla="*/ 929387 h 2448155"/>
              <a:gd name="connsiteX15" fmla="*/ 6267369 w 6632343"/>
              <a:gd name="connsiteY15" fmla="*/ 972557 h 2448155"/>
              <a:gd name="connsiteX16" fmla="*/ 5996580 w 6632343"/>
              <a:gd name="connsiteY16" fmla="*/ 1125611 h 2448155"/>
              <a:gd name="connsiteX17" fmla="*/ 5710094 w 6632343"/>
              <a:gd name="connsiteY17" fmla="*/ 1361079 h 2448155"/>
              <a:gd name="connsiteX18" fmla="*/ 5576662 w 6632343"/>
              <a:gd name="connsiteY18" fmla="*/ 1698582 h 2448155"/>
              <a:gd name="connsiteX19" fmla="*/ 5186032 w 6632343"/>
              <a:gd name="connsiteY19" fmla="*/ 1973856 h 2448155"/>
              <a:gd name="connsiteX20" fmla="*/ 4881619 w 6632343"/>
              <a:gd name="connsiteY20" fmla="*/ 2162791 h 2448155"/>
              <a:gd name="connsiteX21" fmla="*/ 4230571 w 6632343"/>
              <a:gd name="connsiteY21" fmla="*/ 2326497 h 2448155"/>
              <a:gd name="connsiteX22" fmla="*/ 3692921 w 6632343"/>
              <a:gd name="connsiteY22" fmla="*/ 2385364 h 2448155"/>
              <a:gd name="connsiteX23" fmla="*/ 3053232 w 6632343"/>
              <a:gd name="connsiteY23" fmla="*/ 2448155 h 2448155"/>
              <a:gd name="connsiteX24" fmla="*/ 2570524 w 6632343"/>
              <a:gd name="connsiteY24" fmla="*/ 2389288 h 2448155"/>
              <a:gd name="connsiteX25" fmla="*/ 2382149 w 6632343"/>
              <a:gd name="connsiteY25" fmla="*/ 2130273 h 2448155"/>
              <a:gd name="connsiteX26" fmla="*/ 2207994 w 6632343"/>
              <a:gd name="connsiteY26" fmla="*/ 1702475 h 2448155"/>
              <a:gd name="connsiteX27" fmla="*/ 1479523 w 6632343"/>
              <a:gd name="connsiteY27" fmla="*/ 1365003 h 2448155"/>
              <a:gd name="connsiteX28" fmla="*/ 0 w 6632343"/>
              <a:gd name="connsiteY28" fmla="*/ 831276 h 2448155"/>
              <a:gd name="connsiteX29" fmla="*/ 31396 w 6632343"/>
              <a:gd name="connsiteY29" fmla="*/ 729240 h 2448155"/>
              <a:gd name="connsiteX30" fmla="*/ 223694 w 6632343"/>
              <a:gd name="connsiteY30" fmla="*/ 674297 h 2448155"/>
              <a:gd name="connsiteX0" fmla="*/ 549425 w 6632343"/>
              <a:gd name="connsiteY0" fmla="*/ 603657 h 2448155"/>
              <a:gd name="connsiteX1" fmla="*/ 949720 w 6632343"/>
              <a:gd name="connsiteY1" fmla="*/ 611506 h 2448155"/>
              <a:gd name="connsiteX2" fmla="*/ 1550163 w 6632343"/>
              <a:gd name="connsiteY2" fmla="*/ 662524 h 2448155"/>
              <a:gd name="connsiteX3" fmla="*/ 2825615 w 6632343"/>
              <a:gd name="connsiteY3" fmla="*/ 686071 h 2448155"/>
              <a:gd name="connsiteX4" fmla="*/ 3371114 w 6632343"/>
              <a:gd name="connsiteY4" fmla="*/ 615430 h 2448155"/>
              <a:gd name="connsiteX5" fmla="*/ 3747088 w 6632343"/>
              <a:gd name="connsiteY5" fmla="*/ 494389 h 2448155"/>
              <a:gd name="connsiteX6" fmla="*/ 4060362 w 6632343"/>
              <a:gd name="connsiteY6" fmla="*/ 457545 h 2448155"/>
              <a:gd name="connsiteX7" fmla="*/ 4646003 w 6632343"/>
              <a:gd name="connsiteY7" fmla="*/ 151116 h 2448155"/>
              <a:gd name="connsiteX8" fmla="*/ 5033811 w 6632343"/>
              <a:gd name="connsiteY8" fmla="*/ 133714 h 2448155"/>
              <a:gd name="connsiteX9" fmla="*/ 5587372 w 6632343"/>
              <a:gd name="connsiteY9" fmla="*/ 0 h 2448155"/>
              <a:gd name="connsiteX10" fmla="*/ 5845517 w 6632343"/>
              <a:gd name="connsiteY10" fmla="*/ 2930 h 2448155"/>
              <a:gd name="connsiteX11" fmla="*/ 6334084 w 6632343"/>
              <a:gd name="connsiteY11" fmla="*/ 195513 h 2448155"/>
              <a:gd name="connsiteX12" fmla="*/ 6632343 w 6632343"/>
              <a:gd name="connsiteY12" fmla="*/ 474149 h 2448155"/>
              <a:gd name="connsiteX13" fmla="*/ 6628418 w 6632343"/>
              <a:gd name="connsiteY13" fmla="*/ 760636 h 2448155"/>
              <a:gd name="connsiteX14" fmla="*/ 6577401 w 6632343"/>
              <a:gd name="connsiteY14" fmla="*/ 929387 h 2448155"/>
              <a:gd name="connsiteX15" fmla="*/ 6267369 w 6632343"/>
              <a:gd name="connsiteY15" fmla="*/ 972557 h 2448155"/>
              <a:gd name="connsiteX16" fmla="*/ 5996580 w 6632343"/>
              <a:gd name="connsiteY16" fmla="*/ 1125611 h 2448155"/>
              <a:gd name="connsiteX17" fmla="*/ 5710094 w 6632343"/>
              <a:gd name="connsiteY17" fmla="*/ 1361079 h 2448155"/>
              <a:gd name="connsiteX18" fmla="*/ 5533551 w 6632343"/>
              <a:gd name="connsiteY18" fmla="*/ 1694042 h 2448155"/>
              <a:gd name="connsiteX19" fmla="*/ 5186032 w 6632343"/>
              <a:gd name="connsiteY19" fmla="*/ 1973856 h 2448155"/>
              <a:gd name="connsiteX20" fmla="*/ 4881619 w 6632343"/>
              <a:gd name="connsiteY20" fmla="*/ 2162791 h 2448155"/>
              <a:gd name="connsiteX21" fmla="*/ 4230571 w 6632343"/>
              <a:gd name="connsiteY21" fmla="*/ 2326497 h 2448155"/>
              <a:gd name="connsiteX22" fmla="*/ 3692921 w 6632343"/>
              <a:gd name="connsiteY22" fmla="*/ 2385364 h 2448155"/>
              <a:gd name="connsiteX23" fmla="*/ 3053232 w 6632343"/>
              <a:gd name="connsiteY23" fmla="*/ 2448155 h 2448155"/>
              <a:gd name="connsiteX24" fmla="*/ 2570524 w 6632343"/>
              <a:gd name="connsiteY24" fmla="*/ 2389288 h 2448155"/>
              <a:gd name="connsiteX25" fmla="*/ 2382149 w 6632343"/>
              <a:gd name="connsiteY25" fmla="*/ 2130273 h 2448155"/>
              <a:gd name="connsiteX26" fmla="*/ 2207994 w 6632343"/>
              <a:gd name="connsiteY26" fmla="*/ 1702475 h 2448155"/>
              <a:gd name="connsiteX27" fmla="*/ 1479523 w 6632343"/>
              <a:gd name="connsiteY27" fmla="*/ 1365003 h 2448155"/>
              <a:gd name="connsiteX28" fmla="*/ 0 w 6632343"/>
              <a:gd name="connsiteY28" fmla="*/ 831276 h 2448155"/>
              <a:gd name="connsiteX29" fmla="*/ 31396 w 6632343"/>
              <a:gd name="connsiteY29" fmla="*/ 729240 h 2448155"/>
              <a:gd name="connsiteX30" fmla="*/ 223694 w 6632343"/>
              <a:gd name="connsiteY30" fmla="*/ 674297 h 2448155"/>
              <a:gd name="connsiteX0" fmla="*/ 656787 w 6632343"/>
              <a:gd name="connsiteY0" fmla="*/ 558439 h 2448155"/>
              <a:gd name="connsiteX1" fmla="*/ 949720 w 6632343"/>
              <a:gd name="connsiteY1" fmla="*/ 611506 h 2448155"/>
              <a:gd name="connsiteX2" fmla="*/ 1550163 w 6632343"/>
              <a:gd name="connsiteY2" fmla="*/ 662524 h 2448155"/>
              <a:gd name="connsiteX3" fmla="*/ 2825615 w 6632343"/>
              <a:gd name="connsiteY3" fmla="*/ 686071 h 2448155"/>
              <a:gd name="connsiteX4" fmla="*/ 3371114 w 6632343"/>
              <a:gd name="connsiteY4" fmla="*/ 615430 h 2448155"/>
              <a:gd name="connsiteX5" fmla="*/ 3747088 w 6632343"/>
              <a:gd name="connsiteY5" fmla="*/ 494389 h 2448155"/>
              <a:gd name="connsiteX6" fmla="*/ 4060362 w 6632343"/>
              <a:gd name="connsiteY6" fmla="*/ 457545 h 2448155"/>
              <a:gd name="connsiteX7" fmla="*/ 4646003 w 6632343"/>
              <a:gd name="connsiteY7" fmla="*/ 151116 h 2448155"/>
              <a:gd name="connsiteX8" fmla="*/ 5033811 w 6632343"/>
              <a:gd name="connsiteY8" fmla="*/ 133714 h 2448155"/>
              <a:gd name="connsiteX9" fmla="*/ 5587372 w 6632343"/>
              <a:gd name="connsiteY9" fmla="*/ 0 h 2448155"/>
              <a:gd name="connsiteX10" fmla="*/ 5845517 w 6632343"/>
              <a:gd name="connsiteY10" fmla="*/ 2930 h 2448155"/>
              <a:gd name="connsiteX11" fmla="*/ 6334084 w 6632343"/>
              <a:gd name="connsiteY11" fmla="*/ 195513 h 2448155"/>
              <a:gd name="connsiteX12" fmla="*/ 6632343 w 6632343"/>
              <a:gd name="connsiteY12" fmla="*/ 474149 h 2448155"/>
              <a:gd name="connsiteX13" fmla="*/ 6628418 w 6632343"/>
              <a:gd name="connsiteY13" fmla="*/ 760636 h 2448155"/>
              <a:gd name="connsiteX14" fmla="*/ 6577401 w 6632343"/>
              <a:gd name="connsiteY14" fmla="*/ 929387 h 2448155"/>
              <a:gd name="connsiteX15" fmla="*/ 6267369 w 6632343"/>
              <a:gd name="connsiteY15" fmla="*/ 972557 h 2448155"/>
              <a:gd name="connsiteX16" fmla="*/ 5996580 w 6632343"/>
              <a:gd name="connsiteY16" fmla="*/ 1125611 h 2448155"/>
              <a:gd name="connsiteX17" fmla="*/ 5710094 w 6632343"/>
              <a:gd name="connsiteY17" fmla="*/ 1361079 h 2448155"/>
              <a:gd name="connsiteX18" fmla="*/ 5533551 w 6632343"/>
              <a:gd name="connsiteY18" fmla="*/ 1694042 h 2448155"/>
              <a:gd name="connsiteX19" fmla="*/ 5186032 w 6632343"/>
              <a:gd name="connsiteY19" fmla="*/ 1973856 h 2448155"/>
              <a:gd name="connsiteX20" fmla="*/ 4881619 w 6632343"/>
              <a:gd name="connsiteY20" fmla="*/ 2162791 h 2448155"/>
              <a:gd name="connsiteX21" fmla="*/ 4230571 w 6632343"/>
              <a:gd name="connsiteY21" fmla="*/ 2326497 h 2448155"/>
              <a:gd name="connsiteX22" fmla="*/ 3692921 w 6632343"/>
              <a:gd name="connsiteY22" fmla="*/ 2385364 h 2448155"/>
              <a:gd name="connsiteX23" fmla="*/ 3053232 w 6632343"/>
              <a:gd name="connsiteY23" fmla="*/ 2448155 h 2448155"/>
              <a:gd name="connsiteX24" fmla="*/ 2570524 w 6632343"/>
              <a:gd name="connsiteY24" fmla="*/ 2389288 h 2448155"/>
              <a:gd name="connsiteX25" fmla="*/ 2382149 w 6632343"/>
              <a:gd name="connsiteY25" fmla="*/ 2130273 h 2448155"/>
              <a:gd name="connsiteX26" fmla="*/ 2207994 w 6632343"/>
              <a:gd name="connsiteY26" fmla="*/ 1702475 h 2448155"/>
              <a:gd name="connsiteX27" fmla="*/ 1479523 w 6632343"/>
              <a:gd name="connsiteY27" fmla="*/ 1365003 h 2448155"/>
              <a:gd name="connsiteX28" fmla="*/ 0 w 6632343"/>
              <a:gd name="connsiteY28" fmla="*/ 831276 h 2448155"/>
              <a:gd name="connsiteX29" fmla="*/ 31396 w 6632343"/>
              <a:gd name="connsiteY29" fmla="*/ 729240 h 2448155"/>
              <a:gd name="connsiteX30" fmla="*/ 223694 w 6632343"/>
              <a:gd name="connsiteY30" fmla="*/ 674297 h 2448155"/>
              <a:gd name="connsiteX0" fmla="*/ 656787 w 6632343"/>
              <a:gd name="connsiteY0" fmla="*/ 558439 h 2448155"/>
              <a:gd name="connsiteX1" fmla="*/ 965824 w 6632343"/>
              <a:gd name="connsiteY1" fmla="*/ 549331 h 2448155"/>
              <a:gd name="connsiteX2" fmla="*/ 1550163 w 6632343"/>
              <a:gd name="connsiteY2" fmla="*/ 662524 h 2448155"/>
              <a:gd name="connsiteX3" fmla="*/ 2825615 w 6632343"/>
              <a:gd name="connsiteY3" fmla="*/ 686071 h 2448155"/>
              <a:gd name="connsiteX4" fmla="*/ 3371114 w 6632343"/>
              <a:gd name="connsiteY4" fmla="*/ 615430 h 2448155"/>
              <a:gd name="connsiteX5" fmla="*/ 3747088 w 6632343"/>
              <a:gd name="connsiteY5" fmla="*/ 494389 h 2448155"/>
              <a:gd name="connsiteX6" fmla="*/ 4060362 w 6632343"/>
              <a:gd name="connsiteY6" fmla="*/ 457545 h 2448155"/>
              <a:gd name="connsiteX7" fmla="*/ 4646003 w 6632343"/>
              <a:gd name="connsiteY7" fmla="*/ 151116 h 2448155"/>
              <a:gd name="connsiteX8" fmla="*/ 5033811 w 6632343"/>
              <a:gd name="connsiteY8" fmla="*/ 133714 h 2448155"/>
              <a:gd name="connsiteX9" fmla="*/ 5587372 w 6632343"/>
              <a:gd name="connsiteY9" fmla="*/ 0 h 2448155"/>
              <a:gd name="connsiteX10" fmla="*/ 5845517 w 6632343"/>
              <a:gd name="connsiteY10" fmla="*/ 2930 h 2448155"/>
              <a:gd name="connsiteX11" fmla="*/ 6334084 w 6632343"/>
              <a:gd name="connsiteY11" fmla="*/ 195513 h 2448155"/>
              <a:gd name="connsiteX12" fmla="*/ 6632343 w 6632343"/>
              <a:gd name="connsiteY12" fmla="*/ 474149 h 2448155"/>
              <a:gd name="connsiteX13" fmla="*/ 6628418 w 6632343"/>
              <a:gd name="connsiteY13" fmla="*/ 760636 h 2448155"/>
              <a:gd name="connsiteX14" fmla="*/ 6577401 w 6632343"/>
              <a:gd name="connsiteY14" fmla="*/ 929387 h 2448155"/>
              <a:gd name="connsiteX15" fmla="*/ 6267369 w 6632343"/>
              <a:gd name="connsiteY15" fmla="*/ 972557 h 2448155"/>
              <a:gd name="connsiteX16" fmla="*/ 5996580 w 6632343"/>
              <a:gd name="connsiteY16" fmla="*/ 1125611 h 2448155"/>
              <a:gd name="connsiteX17" fmla="*/ 5710094 w 6632343"/>
              <a:gd name="connsiteY17" fmla="*/ 1361079 h 2448155"/>
              <a:gd name="connsiteX18" fmla="*/ 5533551 w 6632343"/>
              <a:gd name="connsiteY18" fmla="*/ 1694042 h 2448155"/>
              <a:gd name="connsiteX19" fmla="*/ 5186032 w 6632343"/>
              <a:gd name="connsiteY19" fmla="*/ 1973856 h 2448155"/>
              <a:gd name="connsiteX20" fmla="*/ 4881619 w 6632343"/>
              <a:gd name="connsiteY20" fmla="*/ 2162791 h 2448155"/>
              <a:gd name="connsiteX21" fmla="*/ 4230571 w 6632343"/>
              <a:gd name="connsiteY21" fmla="*/ 2326497 h 2448155"/>
              <a:gd name="connsiteX22" fmla="*/ 3692921 w 6632343"/>
              <a:gd name="connsiteY22" fmla="*/ 2385364 h 2448155"/>
              <a:gd name="connsiteX23" fmla="*/ 3053232 w 6632343"/>
              <a:gd name="connsiteY23" fmla="*/ 2448155 h 2448155"/>
              <a:gd name="connsiteX24" fmla="*/ 2570524 w 6632343"/>
              <a:gd name="connsiteY24" fmla="*/ 2389288 h 2448155"/>
              <a:gd name="connsiteX25" fmla="*/ 2382149 w 6632343"/>
              <a:gd name="connsiteY25" fmla="*/ 2130273 h 2448155"/>
              <a:gd name="connsiteX26" fmla="*/ 2207994 w 6632343"/>
              <a:gd name="connsiteY26" fmla="*/ 1702475 h 2448155"/>
              <a:gd name="connsiteX27" fmla="*/ 1479523 w 6632343"/>
              <a:gd name="connsiteY27" fmla="*/ 1365003 h 2448155"/>
              <a:gd name="connsiteX28" fmla="*/ 0 w 6632343"/>
              <a:gd name="connsiteY28" fmla="*/ 831276 h 2448155"/>
              <a:gd name="connsiteX29" fmla="*/ 31396 w 6632343"/>
              <a:gd name="connsiteY29" fmla="*/ 729240 h 2448155"/>
              <a:gd name="connsiteX30" fmla="*/ 223694 w 6632343"/>
              <a:gd name="connsiteY30" fmla="*/ 674297 h 2448155"/>
              <a:gd name="connsiteX0" fmla="*/ 656787 w 6632343"/>
              <a:gd name="connsiteY0" fmla="*/ 558439 h 2448155"/>
              <a:gd name="connsiteX1" fmla="*/ 965824 w 6632343"/>
              <a:gd name="connsiteY1" fmla="*/ 549331 h 2448155"/>
              <a:gd name="connsiteX2" fmla="*/ 1163434 w 6632343"/>
              <a:gd name="connsiteY2" fmla="*/ 643456 h 2448155"/>
              <a:gd name="connsiteX3" fmla="*/ 1550163 w 6632343"/>
              <a:gd name="connsiteY3" fmla="*/ 662524 h 2448155"/>
              <a:gd name="connsiteX4" fmla="*/ 2825615 w 6632343"/>
              <a:gd name="connsiteY4" fmla="*/ 686071 h 2448155"/>
              <a:gd name="connsiteX5" fmla="*/ 3371114 w 6632343"/>
              <a:gd name="connsiteY5" fmla="*/ 615430 h 2448155"/>
              <a:gd name="connsiteX6" fmla="*/ 3747088 w 6632343"/>
              <a:gd name="connsiteY6" fmla="*/ 494389 h 2448155"/>
              <a:gd name="connsiteX7" fmla="*/ 4060362 w 6632343"/>
              <a:gd name="connsiteY7" fmla="*/ 457545 h 2448155"/>
              <a:gd name="connsiteX8" fmla="*/ 4646003 w 6632343"/>
              <a:gd name="connsiteY8" fmla="*/ 151116 h 2448155"/>
              <a:gd name="connsiteX9" fmla="*/ 5033811 w 6632343"/>
              <a:gd name="connsiteY9" fmla="*/ 133714 h 2448155"/>
              <a:gd name="connsiteX10" fmla="*/ 5587372 w 6632343"/>
              <a:gd name="connsiteY10" fmla="*/ 0 h 2448155"/>
              <a:gd name="connsiteX11" fmla="*/ 5845517 w 6632343"/>
              <a:gd name="connsiteY11" fmla="*/ 2930 h 2448155"/>
              <a:gd name="connsiteX12" fmla="*/ 6334084 w 6632343"/>
              <a:gd name="connsiteY12" fmla="*/ 195513 h 2448155"/>
              <a:gd name="connsiteX13" fmla="*/ 6632343 w 6632343"/>
              <a:gd name="connsiteY13" fmla="*/ 474149 h 2448155"/>
              <a:gd name="connsiteX14" fmla="*/ 6628418 w 6632343"/>
              <a:gd name="connsiteY14" fmla="*/ 760636 h 2448155"/>
              <a:gd name="connsiteX15" fmla="*/ 6577401 w 6632343"/>
              <a:gd name="connsiteY15" fmla="*/ 929387 h 2448155"/>
              <a:gd name="connsiteX16" fmla="*/ 6267369 w 6632343"/>
              <a:gd name="connsiteY16" fmla="*/ 972557 h 2448155"/>
              <a:gd name="connsiteX17" fmla="*/ 5996580 w 6632343"/>
              <a:gd name="connsiteY17" fmla="*/ 1125611 h 2448155"/>
              <a:gd name="connsiteX18" fmla="*/ 5710094 w 6632343"/>
              <a:gd name="connsiteY18" fmla="*/ 1361079 h 2448155"/>
              <a:gd name="connsiteX19" fmla="*/ 5533551 w 6632343"/>
              <a:gd name="connsiteY19" fmla="*/ 1694042 h 2448155"/>
              <a:gd name="connsiteX20" fmla="*/ 5186032 w 6632343"/>
              <a:gd name="connsiteY20" fmla="*/ 1973856 h 2448155"/>
              <a:gd name="connsiteX21" fmla="*/ 4881619 w 6632343"/>
              <a:gd name="connsiteY21" fmla="*/ 2162791 h 2448155"/>
              <a:gd name="connsiteX22" fmla="*/ 4230571 w 6632343"/>
              <a:gd name="connsiteY22" fmla="*/ 2326497 h 2448155"/>
              <a:gd name="connsiteX23" fmla="*/ 3692921 w 6632343"/>
              <a:gd name="connsiteY23" fmla="*/ 2385364 h 2448155"/>
              <a:gd name="connsiteX24" fmla="*/ 3053232 w 6632343"/>
              <a:gd name="connsiteY24" fmla="*/ 2448155 h 2448155"/>
              <a:gd name="connsiteX25" fmla="*/ 2570524 w 6632343"/>
              <a:gd name="connsiteY25" fmla="*/ 2389288 h 2448155"/>
              <a:gd name="connsiteX26" fmla="*/ 2382149 w 6632343"/>
              <a:gd name="connsiteY26" fmla="*/ 2130273 h 2448155"/>
              <a:gd name="connsiteX27" fmla="*/ 2207994 w 6632343"/>
              <a:gd name="connsiteY27" fmla="*/ 1702475 h 2448155"/>
              <a:gd name="connsiteX28" fmla="*/ 1479523 w 6632343"/>
              <a:gd name="connsiteY28" fmla="*/ 1365003 h 2448155"/>
              <a:gd name="connsiteX29" fmla="*/ 0 w 6632343"/>
              <a:gd name="connsiteY29" fmla="*/ 831276 h 2448155"/>
              <a:gd name="connsiteX30" fmla="*/ 31396 w 6632343"/>
              <a:gd name="connsiteY30" fmla="*/ 729240 h 2448155"/>
              <a:gd name="connsiteX31" fmla="*/ 223694 w 6632343"/>
              <a:gd name="connsiteY31" fmla="*/ 674297 h 2448155"/>
              <a:gd name="connsiteX0" fmla="*/ 705101 w 6632343"/>
              <a:gd name="connsiteY0" fmla="*/ 338004 h 2448155"/>
              <a:gd name="connsiteX1" fmla="*/ 965824 w 6632343"/>
              <a:gd name="connsiteY1" fmla="*/ 549331 h 2448155"/>
              <a:gd name="connsiteX2" fmla="*/ 1163434 w 6632343"/>
              <a:gd name="connsiteY2" fmla="*/ 643456 h 2448155"/>
              <a:gd name="connsiteX3" fmla="*/ 1550163 w 6632343"/>
              <a:gd name="connsiteY3" fmla="*/ 662524 h 2448155"/>
              <a:gd name="connsiteX4" fmla="*/ 2825615 w 6632343"/>
              <a:gd name="connsiteY4" fmla="*/ 686071 h 2448155"/>
              <a:gd name="connsiteX5" fmla="*/ 3371114 w 6632343"/>
              <a:gd name="connsiteY5" fmla="*/ 615430 h 2448155"/>
              <a:gd name="connsiteX6" fmla="*/ 3747088 w 6632343"/>
              <a:gd name="connsiteY6" fmla="*/ 494389 h 2448155"/>
              <a:gd name="connsiteX7" fmla="*/ 4060362 w 6632343"/>
              <a:gd name="connsiteY7" fmla="*/ 457545 h 2448155"/>
              <a:gd name="connsiteX8" fmla="*/ 4646003 w 6632343"/>
              <a:gd name="connsiteY8" fmla="*/ 151116 h 2448155"/>
              <a:gd name="connsiteX9" fmla="*/ 5033811 w 6632343"/>
              <a:gd name="connsiteY9" fmla="*/ 133714 h 2448155"/>
              <a:gd name="connsiteX10" fmla="*/ 5587372 w 6632343"/>
              <a:gd name="connsiteY10" fmla="*/ 0 h 2448155"/>
              <a:gd name="connsiteX11" fmla="*/ 5845517 w 6632343"/>
              <a:gd name="connsiteY11" fmla="*/ 2930 h 2448155"/>
              <a:gd name="connsiteX12" fmla="*/ 6334084 w 6632343"/>
              <a:gd name="connsiteY12" fmla="*/ 195513 h 2448155"/>
              <a:gd name="connsiteX13" fmla="*/ 6632343 w 6632343"/>
              <a:gd name="connsiteY13" fmla="*/ 474149 h 2448155"/>
              <a:gd name="connsiteX14" fmla="*/ 6628418 w 6632343"/>
              <a:gd name="connsiteY14" fmla="*/ 760636 h 2448155"/>
              <a:gd name="connsiteX15" fmla="*/ 6577401 w 6632343"/>
              <a:gd name="connsiteY15" fmla="*/ 929387 h 2448155"/>
              <a:gd name="connsiteX16" fmla="*/ 6267369 w 6632343"/>
              <a:gd name="connsiteY16" fmla="*/ 972557 h 2448155"/>
              <a:gd name="connsiteX17" fmla="*/ 5996580 w 6632343"/>
              <a:gd name="connsiteY17" fmla="*/ 1125611 h 2448155"/>
              <a:gd name="connsiteX18" fmla="*/ 5710094 w 6632343"/>
              <a:gd name="connsiteY18" fmla="*/ 1361079 h 2448155"/>
              <a:gd name="connsiteX19" fmla="*/ 5533551 w 6632343"/>
              <a:gd name="connsiteY19" fmla="*/ 1694042 h 2448155"/>
              <a:gd name="connsiteX20" fmla="*/ 5186032 w 6632343"/>
              <a:gd name="connsiteY20" fmla="*/ 1973856 h 2448155"/>
              <a:gd name="connsiteX21" fmla="*/ 4881619 w 6632343"/>
              <a:gd name="connsiteY21" fmla="*/ 2162791 h 2448155"/>
              <a:gd name="connsiteX22" fmla="*/ 4230571 w 6632343"/>
              <a:gd name="connsiteY22" fmla="*/ 2326497 h 2448155"/>
              <a:gd name="connsiteX23" fmla="*/ 3692921 w 6632343"/>
              <a:gd name="connsiteY23" fmla="*/ 2385364 h 2448155"/>
              <a:gd name="connsiteX24" fmla="*/ 3053232 w 6632343"/>
              <a:gd name="connsiteY24" fmla="*/ 2448155 h 2448155"/>
              <a:gd name="connsiteX25" fmla="*/ 2570524 w 6632343"/>
              <a:gd name="connsiteY25" fmla="*/ 2389288 h 2448155"/>
              <a:gd name="connsiteX26" fmla="*/ 2382149 w 6632343"/>
              <a:gd name="connsiteY26" fmla="*/ 2130273 h 2448155"/>
              <a:gd name="connsiteX27" fmla="*/ 2207994 w 6632343"/>
              <a:gd name="connsiteY27" fmla="*/ 1702475 h 2448155"/>
              <a:gd name="connsiteX28" fmla="*/ 1479523 w 6632343"/>
              <a:gd name="connsiteY28" fmla="*/ 1365003 h 2448155"/>
              <a:gd name="connsiteX29" fmla="*/ 0 w 6632343"/>
              <a:gd name="connsiteY29" fmla="*/ 831276 h 2448155"/>
              <a:gd name="connsiteX30" fmla="*/ 31396 w 6632343"/>
              <a:gd name="connsiteY30" fmla="*/ 729240 h 2448155"/>
              <a:gd name="connsiteX31" fmla="*/ 223694 w 6632343"/>
              <a:gd name="connsiteY31" fmla="*/ 674297 h 2448155"/>
              <a:gd name="connsiteX0" fmla="*/ 699732 w 6632343"/>
              <a:gd name="connsiteY0" fmla="*/ 524526 h 2448155"/>
              <a:gd name="connsiteX1" fmla="*/ 965824 w 6632343"/>
              <a:gd name="connsiteY1" fmla="*/ 549331 h 2448155"/>
              <a:gd name="connsiteX2" fmla="*/ 1163434 w 6632343"/>
              <a:gd name="connsiteY2" fmla="*/ 643456 h 2448155"/>
              <a:gd name="connsiteX3" fmla="*/ 1550163 w 6632343"/>
              <a:gd name="connsiteY3" fmla="*/ 662524 h 2448155"/>
              <a:gd name="connsiteX4" fmla="*/ 2825615 w 6632343"/>
              <a:gd name="connsiteY4" fmla="*/ 686071 h 2448155"/>
              <a:gd name="connsiteX5" fmla="*/ 3371114 w 6632343"/>
              <a:gd name="connsiteY5" fmla="*/ 615430 h 2448155"/>
              <a:gd name="connsiteX6" fmla="*/ 3747088 w 6632343"/>
              <a:gd name="connsiteY6" fmla="*/ 494389 h 2448155"/>
              <a:gd name="connsiteX7" fmla="*/ 4060362 w 6632343"/>
              <a:gd name="connsiteY7" fmla="*/ 457545 h 2448155"/>
              <a:gd name="connsiteX8" fmla="*/ 4646003 w 6632343"/>
              <a:gd name="connsiteY8" fmla="*/ 151116 h 2448155"/>
              <a:gd name="connsiteX9" fmla="*/ 5033811 w 6632343"/>
              <a:gd name="connsiteY9" fmla="*/ 133714 h 2448155"/>
              <a:gd name="connsiteX10" fmla="*/ 5587372 w 6632343"/>
              <a:gd name="connsiteY10" fmla="*/ 0 h 2448155"/>
              <a:gd name="connsiteX11" fmla="*/ 5845517 w 6632343"/>
              <a:gd name="connsiteY11" fmla="*/ 2930 h 2448155"/>
              <a:gd name="connsiteX12" fmla="*/ 6334084 w 6632343"/>
              <a:gd name="connsiteY12" fmla="*/ 195513 h 2448155"/>
              <a:gd name="connsiteX13" fmla="*/ 6632343 w 6632343"/>
              <a:gd name="connsiteY13" fmla="*/ 474149 h 2448155"/>
              <a:gd name="connsiteX14" fmla="*/ 6628418 w 6632343"/>
              <a:gd name="connsiteY14" fmla="*/ 760636 h 2448155"/>
              <a:gd name="connsiteX15" fmla="*/ 6577401 w 6632343"/>
              <a:gd name="connsiteY15" fmla="*/ 929387 h 2448155"/>
              <a:gd name="connsiteX16" fmla="*/ 6267369 w 6632343"/>
              <a:gd name="connsiteY16" fmla="*/ 972557 h 2448155"/>
              <a:gd name="connsiteX17" fmla="*/ 5996580 w 6632343"/>
              <a:gd name="connsiteY17" fmla="*/ 1125611 h 2448155"/>
              <a:gd name="connsiteX18" fmla="*/ 5710094 w 6632343"/>
              <a:gd name="connsiteY18" fmla="*/ 1361079 h 2448155"/>
              <a:gd name="connsiteX19" fmla="*/ 5533551 w 6632343"/>
              <a:gd name="connsiteY19" fmla="*/ 1694042 h 2448155"/>
              <a:gd name="connsiteX20" fmla="*/ 5186032 w 6632343"/>
              <a:gd name="connsiteY20" fmla="*/ 1973856 h 2448155"/>
              <a:gd name="connsiteX21" fmla="*/ 4881619 w 6632343"/>
              <a:gd name="connsiteY21" fmla="*/ 2162791 h 2448155"/>
              <a:gd name="connsiteX22" fmla="*/ 4230571 w 6632343"/>
              <a:gd name="connsiteY22" fmla="*/ 2326497 h 2448155"/>
              <a:gd name="connsiteX23" fmla="*/ 3692921 w 6632343"/>
              <a:gd name="connsiteY23" fmla="*/ 2385364 h 2448155"/>
              <a:gd name="connsiteX24" fmla="*/ 3053232 w 6632343"/>
              <a:gd name="connsiteY24" fmla="*/ 2448155 h 2448155"/>
              <a:gd name="connsiteX25" fmla="*/ 2570524 w 6632343"/>
              <a:gd name="connsiteY25" fmla="*/ 2389288 h 2448155"/>
              <a:gd name="connsiteX26" fmla="*/ 2382149 w 6632343"/>
              <a:gd name="connsiteY26" fmla="*/ 2130273 h 2448155"/>
              <a:gd name="connsiteX27" fmla="*/ 2207994 w 6632343"/>
              <a:gd name="connsiteY27" fmla="*/ 1702475 h 2448155"/>
              <a:gd name="connsiteX28" fmla="*/ 1479523 w 6632343"/>
              <a:gd name="connsiteY28" fmla="*/ 1365003 h 2448155"/>
              <a:gd name="connsiteX29" fmla="*/ 0 w 6632343"/>
              <a:gd name="connsiteY29" fmla="*/ 831276 h 2448155"/>
              <a:gd name="connsiteX30" fmla="*/ 31396 w 6632343"/>
              <a:gd name="connsiteY30" fmla="*/ 729240 h 2448155"/>
              <a:gd name="connsiteX31" fmla="*/ 223694 w 6632343"/>
              <a:gd name="connsiteY31" fmla="*/ 674297 h 2448155"/>
              <a:gd name="connsiteX0" fmla="*/ 699732 w 6632343"/>
              <a:gd name="connsiteY0" fmla="*/ 524526 h 2448155"/>
              <a:gd name="connsiteX1" fmla="*/ 965824 w 6632343"/>
              <a:gd name="connsiteY1" fmla="*/ 549331 h 2448155"/>
              <a:gd name="connsiteX2" fmla="*/ 1163434 w 6632343"/>
              <a:gd name="connsiteY2" fmla="*/ 643456 h 2448155"/>
              <a:gd name="connsiteX3" fmla="*/ 1550163 w 6632343"/>
              <a:gd name="connsiteY3" fmla="*/ 662524 h 2448155"/>
              <a:gd name="connsiteX4" fmla="*/ 2825615 w 6632343"/>
              <a:gd name="connsiteY4" fmla="*/ 686071 h 2448155"/>
              <a:gd name="connsiteX5" fmla="*/ 3371114 w 6632343"/>
              <a:gd name="connsiteY5" fmla="*/ 615430 h 2448155"/>
              <a:gd name="connsiteX6" fmla="*/ 3747088 w 6632343"/>
              <a:gd name="connsiteY6" fmla="*/ 494389 h 2448155"/>
              <a:gd name="connsiteX7" fmla="*/ 4060362 w 6632343"/>
              <a:gd name="connsiteY7" fmla="*/ 457545 h 2448155"/>
              <a:gd name="connsiteX8" fmla="*/ 4646003 w 6632343"/>
              <a:gd name="connsiteY8" fmla="*/ 151116 h 2448155"/>
              <a:gd name="connsiteX9" fmla="*/ 5033811 w 6632343"/>
              <a:gd name="connsiteY9" fmla="*/ 133714 h 2448155"/>
              <a:gd name="connsiteX10" fmla="*/ 5587372 w 6632343"/>
              <a:gd name="connsiteY10" fmla="*/ 0 h 2448155"/>
              <a:gd name="connsiteX11" fmla="*/ 5845517 w 6632343"/>
              <a:gd name="connsiteY11" fmla="*/ 2930 h 2448155"/>
              <a:gd name="connsiteX12" fmla="*/ 6334084 w 6632343"/>
              <a:gd name="connsiteY12" fmla="*/ 195513 h 2448155"/>
              <a:gd name="connsiteX13" fmla="*/ 6632343 w 6632343"/>
              <a:gd name="connsiteY13" fmla="*/ 474149 h 2448155"/>
              <a:gd name="connsiteX14" fmla="*/ 6628418 w 6632343"/>
              <a:gd name="connsiteY14" fmla="*/ 760636 h 2448155"/>
              <a:gd name="connsiteX15" fmla="*/ 6577401 w 6632343"/>
              <a:gd name="connsiteY15" fmla="*/ 929387 h 2448155"/>
              <a:gd name="connsiteX16" fmla="*/ 6267369 w 6632343"/>
              <a:gd name="connsiteY16" fmla="*/ 972557 h 2448155"/>
              <a:gd name="connsiteX17" fmla="*/ 5996580 w 6632343"/>
              <a:gd name="connsiteY17" fmla="*/ 1125611 h 2448155"/>
              <a:gd name="connsiteX18" fmla="*/ 5710094 w 6632343"/>
              <a:gd name="connsiteY18" fmla="*/ 1361079 h 2448155"/>
              <a:gd name="connsiteX19" fmla="*/ 5533551 w 6632343"/>
              <a:gd name="connsiteY19" fmla="*/ 1694042 h 2448155"/>
              <a:gd name="connsiteX20" fmla="*/ 5186032 w 6632343"/>
              <a:gd name="connsiteY20" fmla="*/ 1973856 h 2448155"/>
              <a:gd name="connsiteX21" fmla="*/ 4881619 w 6632343"/>
              <a:gd name="connsiteY21" fmla="*/ 2162791 h 2448155"/>
              <a:gd name="connsiteX22" fmla="*/ 4230571 w 6632343"/>
              <a:gd name="connsiteY22" fmla="*/ 2326497 h 2448155"/>
              <a:gd name="connsiteX23" fmla="*/ 3692921 w 6632343"/>
              <a:gd name="connsiteY23" fmla="*/ 2385364 h 2448155"/>
              <a:gd name="connsiteX24" fmla="*/ 3053232 w 6632343"/>
              <a:gd name="connsiteY24" fmla="*/ 2448155 h 2448155"/>
              <a:gd name="connsiteX25" fmla="*/ 2570524 w 6632343"/>
              <a:gd name="connsiteY25" fmla="*/ 2389288 h 2448155"/>
              <a:gd name="connsiteX26" fmla="*/ 2382149 w 6632343"/>
              <a:gd name="connsiteY26" fmla="*/ 2130273 h 2448155"/>
              <a:gd name="connsiteX27" fmla="*/ 2207994 w 6632343"/>
              <a:gd name="connsiteY27" fmla="*/ 1702475 h 2448155"/>
              <a:gd name="connsiteX28" fmla="*/ 1479523 w 6632343"/>
              <a:gd name="connsiteY28" fmla="*/ 1365003 h 2448155"/>
              <a:gd name="connsiteX29" fmla="*/ 0 w 6632343"/>
              <a:gd name="connsiteY29" fmla="*/ 831276 h 2448155"/>
              <a:gd name="connsiteX30" fmla="*/ 31396 w 6632343"/>
              <a:gd name="connsiteY30" fmla="*/ 729240 h 2448155"/>
              <a:gd name="connsiteX31" fmla="*/ 545782 w 6632343"/>
              <a:gd name="connsiteY31" fmla="*/ 561254 h 2448155"/>
              <a:gd name="connsiteX0" fmla="*/ 699732 w 6632343"/>
              <a:gd name="connsiteY0" fmla="*/ 524526 h 2448155"/>
              <a:gd name="connsiteX1" fmla="*/ 965824 w 6632343"/>
              <a:gd name="connsiteY1" fmla="*/ 549331 h 2448155"/>
              <a:gd name="connsiteX2" fmla="*/ 1163434 w 6632343"/>
              <a:gd name="connsiteY2" fmla="*/ 643456 h 2448155"/>
              <a:gd name="connsiteX3" fmla="*/ 1550163 w 6632343"/>
              <a:gd name="connsiteY3" fmla="*/ 662524 h 2448155"/>
              <a:gd name="connsiteX4" fmla="*/ 2825615 w 6632343"/>
              <a:gd name="connsiteY4" fmla="*/ 686071 h 2448155"/>
              <a:gd name="connsiteX5" fmla="*/ 3371114 w 6632343"/>
              <a:gd name="connsiteY5" fmla="*/ 615430 h 2448155"/>
              <a:gd name="connsiteX6" fmla="*/ 3747088 w 6632343"/>
              <a:gd name="connsiteY6" fmla="*/ 494389 h 2448155"/>
              <a:gd name="connsiteX7" fmla="*/ 4060362 w 6632343"/>
              <a:gd name="connsiteY7" fmla="*/ 457545 h 2448155"/>
              <a:gd name="connsiteX8" fmla="*/ 4646003 w 6632343"/>
              <a:gd name="connsiteY8" fmla="*/ 151116 h 2448155"/>
              <a:gd name="connsiteX9" fmla="*/ 5033811 w 6632343"/>
              <a:gd name="connsiteY9" fmla="*/ 133714 h 2448155"/>
              <a:gd name="connsiteX10" fmla="*/ 5587372 w 6632343"/>
              <a:gd name="connsiteY10" fmla="*/ 0 h 2448155"/>
              <a:gd name="connsiteX11" fmla="*/ 5845517 w 6632343"/>
              <a:gd name="connsiteY11" fmla="*/ 2930 h 2448155"/>
              <a:gd name="connsiteX12" fmla="*/ 6334084 w 6632343"/>
              <a:gd name="connsiteY12" fmla="*/ 195513 h 2448155"/>
              <a:gd name="connsiteX13" fmla="*/ 6632343 w 6632343"/>
              <a:gd name="connsiteY13" fmla="*/ 474149 h 2448155"/>
              <a:gd name="connsiteX14" fmla="*/ 6628418 w 6632343"/>
              <a:gd name="connsiteY14" fmla="*/ 760636 h 2448155"/>
              <a:gd name="connsiteX15" fmla="*/ 6577401 w 6632343"/>
              <a:gd name="connsiteY15" fmla="*/ 929387 h 2448155"/>
              <a:gd name="connsiteX16" fmla="*/ 6267369 w 6632343"/>
              <a:gd name="connsiteY16" fmla="*/ 972557 h 2448155"/>
              <a:gd name="connsiteX17" fmla="*/ 5996580 w 6632343"/>
              <a:gd name="connsiteY17" fmla="*/ 1125611 h 2448155"/>
              <a:gd name="connsiteX18" fmla="*/ 5710094 w 6632343"/>
              <a:gd name="connsiteY18" fmla="*/ 1361079 h 2448155"/>
              <a:gd name="connsiteX19" fmla="*/ 5533551 w 6632343"/>
              <a:gd name="connsiteY19" fmla="*/ 1694042 h 2448155"/>
              <a:gd name="connsiteX20" fmla="*/ 5186032 w 6632343"/>
              <a:gd name="connsiteY20" fmla="*/ 1973856 h 2448155"/>
              <a:gd name="connsiteX21" fmla="*/ 4881619 w 6632343"/>
              <a:gd name="connsiteY21" fmla="*/ 2162791 h 2448155"/>
              <a:gd name="connsiteX22" fmla="*/ 4230571 w 6632343"/>
              <a:gd name="connsiteY22" fmla="*/ 2326497 h 2448155"/>
              <a:gd name="connsiteX23" fmla="*/ 3692921 w 6632343"/>
              <a:gd name="connsiteY23" fmla="*/ 2385364 h 2448155"/>
              <a:gd name="connsiteX24" fmla="*/ 3053232 w 6632343"/>
              <a:gd name="connsiteY24" fmla="*/ 2448155 h 2448155"/>
              <a:gd name="connsiteX25" fmla="*/ 2570524 w 6632343"/>
              <a:gd name="connsiteY25" fmla="*/ 2389288 h 2448155"/>
              <a:gd name="connsiteX26" fmla="*/ 2382149 w 6632343"/>
              <a:gd name="connsiteY26" fmla="*/ 2130273 h 2448155"/>
              <a:gd name="connsiteX27" fmla="*/ 2207994 w 6632343"/>
              <a:gd name="connsiteY27" fmla="*/ 1702475 h 2448155"/>
              <a:gd name="connsiteX28" fmla="*/ 1479523 w 6632343"/>
              <a:gd name="connsiteY28" fmla="*/ 1365003 h 2448155"/>
              <a:gd name="connsiteX29" fmla="*/ 0 w 6632343"/>
              <a:gd name="connsiteY29" fmla="*/ 831276 h 2448155"/>
              <a:gd name="connsiteX30" fmla="*/ 133390 w 6632343"/>
              <a:gd name="connsiteY30" fmla="*/ 661413 h 2448155"/>
              <a:gd name="connsiteX31" fmla="*/ 545782 w 6632343"/>
              <a:gd name="connsiteY31" fmla="*/ 561254 h 2448155"/>
              <a:gd name="connsiteX0" fmla="*/ 640683 w 6573294"/>
              <a:gd name="connsiteY0" fmla="*/ 524526 h 2448155"/>
              <a:gd name="connsiteX1" fmla="*/ 906775 w 6573294"/>
              <a:gd name="connsiteY1" fmla="*/ 549331 h 2448155"/>
              <a:gd name="connsiteX2" fmla="*/ 1104385 w 6573294"/>
              <a:gd name="connsiteY2" fmla="*/ 643456 h 2448155"/>
              <a:gd name="connsiteX3" fmla="*/ 1491114 w 6573294"/>
              <a:gd name="connsiteY3" fmla="*/ 662524 h 2448155"/>
              <a:gd name="connsiteX4" fmla="*/ 2766566 w 6573294"/>
              <a:gd name="connsiteY4" fmla="*/ 686071 h 2448155"/>
              <a:gd name="connsiteX5" fmla="*/ 3312065 w 6573294"/>
              <a:gd name="connsiteY5" fmla="*/ 615430 h 2448155"/>
              <a:gd name="connsiteX6" fmla="*/ 3688039 w 6573294"/>
              <a:gd name="connsiteY6" fmla="*/ 494389 h 2448155"/>
              <a:gd name="connsiteX7" fmla="*/ 4001313 w 6573294"/>
              <a:gd name="connsiteY7" fmla="*/ 457545 h 2448155"/>
              <a:gd name="connsiteX8" fmla="*/ 4586954 w 6573294"/>
              <a:gd name="connsiteY8" fmla="*/ 151116 h 2448155"/>
              <a:gd name="connsiteX9" fmla="*/ 4974762 w 6573294"/>
              <a:gd name="connsiteY9" fmla="*/ 133714 h 2448155"/>
              <a:gd name="connsiteX10" fmla="*/ 5528323 w 6573294"/>
              <a:gd name="connsiteY10" fmla="*/ 0 h 2448155"/>
              <a:gd name="connsiteX11" fmla="*/ 5786468 w 6573294"/>
              <a:gd name="connsiteY11" fmla="*/ 2930 h 2448155"/>
              <a:gd name="connsiteX12" fmla="*/ 6275035 w 6573294"/>
              <a:gd name="connsiteY12" fmla="*/ 195513 h 2448155"/>
              <a:gd name="connsiteX13" fmla="*/ 6573294 w 6573294"/>
              <a:gd name="connsiteY13" fmla="*/ 474149 h 2448155"/>
              <a:gd name="connsiteX14" fmla="*/ 6569369 w 6573294"/>
              <a:gd name="connsiteY14" fmla="*/ 760636 h 2448155"/>
              <a:gd name="connsiteX15" fmla="*/ 6518352 w 6573294"/>
              <a:gd name="connsiteY15" fmla="*/ 929387 h 2448155"/>
              <a:gd name="connsiteX16" fmla="*/ 6208320 w 6573294"/>
              <a:gd name="connsiteY16" fmla="*/ 972557 h 2448155"/>
              <a:gd name="connsiteX17" fmla="*/ 5937531 w 6573294"/>
              <a:gd name="connsiteY17" fmla="*/ 1125611 h 2448155"/>
              <a:gd name="connsiteX18" fmla="*/ 5651045 w 6573294"/>
              <a:gd name="connsiteY18" fmla="*/ 1361079 h 2448155"/>
              <a:gd name="connsiteX19" fmla="*/ 5474502 w 6573294"/>
              <a:gd name="connsiteY19" fmla="*/ 1694042 h 2448155"/>
              <a:gd name="connsiteX20" fmla="*/ 5126983 w 6573294"/>
              <a:gd name="connsiteY20" fmla="*/ 1973856 h 2448155"/>
              <a:gd name="connsiteX21" fmla="*/ 4822570 w 6573294"/>
              <a:gd name="connsiteY21" fmla="*/ 2162791 h 2448155"/>
              <a:gd name="connsiteX22" fmla="*/ 4171522 w 6573294"/>
              <a:gd name="connsiteY22" fmla="*/ 2326497 h 2448155"/>
              <a:gd name="connsiteX23" fmla="*/ 3633872 w 6573294"/>
              <a:gd name="connsiteY23" fmla="*/ 2385364 h 2448155"/>
              <a:gd name="connsiteX24" fmla="*/ 2994183 w 6573294"/>
              <a:gd name="connsiteY24" fmla="*/ 2448155 h 2448155"/>
              <a:gd name="connsiteX25" fmla="*/ 2511475 w 6573294"/>
              <a:gd name="connsiteY25" fmla="*/ 2389288 h 2448155"/>
              <a:gd name="connsiteX26" fmla="*/ 2323100 w 6573294"/>
              <a:gd name="connsiteY26" fmla="*/ 2130273 h 2448155"/>
              <a:gd name="connsiteX27" fmla="*/ 2148945 w 6573294"/>
              <a:gd name="connsiteY27" fmla="*/ 1702475 h 2448155"/>
              <a:gd name="connsiteX28" fmla="*/ 1420474 w 6573294"/>
              <a:gd name="connsiteY28" fmla="*/ 1365003 h 2448155"/>
              <a:gd name="connsiteX29" fmla="*/ 0 w 6573294"/>
              <a:gd name="connsiteY29" fmla="*/ 774754 h 2448155"/>
              <a:gd name="connsiteX30" fmla="*/ 74341 w 6573294"/>
              <a:gd name="connsiteY30" fmla="*/ 661413 h 2448155"/>
              <a:gd name="connsiteX31" fmla="*/ 486733 w 6573294"/>
              <a:gd name="connsiteY31" fmla="*/ 561254 h 2448155"/>
              <a:gd name="connsiteX0" fmla="*/ 640683 w 6573294"/>
              <a:gd name="connsiteY0" fmla="*/ 524526 h 2448155"/>
              <a:gd name="connsiteX1" fmla="*/ 906775 w 6573294"/>
              <a:gd name="connsiteY1" fmla="*/ 549331 h 2448155"/>
              <a:gd name="connsiteX2" fmla="*/ 1104385 w 6573294"/>
              <a:gd name="connsiteY2" fmla="*/ 643456 h 2448155"/>
              <a:gd name="connsiteX3" fmla="*/ 1491114 w 6573294"/>
              <a:gd name="connsiteY3" fmla="*/ 662524 h 2448155"/>
              <a:gd name="connsiteX4" fmla="*/ 2766566 w 6573294"/>
              <a:gd name="connsiteY4" fmla="*/ 686071 h 2448155"/>
              <a:gd name="connsiteX5" fmla="*/ 3312065 w 6573294"/>
              <a:gd name="connsiteY5" fmla="*/ 615430 h 2448155"/>
              <a:gd name="connsiteX6" fmla="*/ 3688039 w 6573294"/>
              <a:gd name="connsiteY6" fmla="*/ 494389 h 2448155"/>
              <a:gd name="connsiteX7" fmla="*/ 4001313 w 6573294"/>
              <a:gd name="connsiteY7" fmla="*/ 457545 h 2448155"/>
              <a:gd name="connsiteX8" fmla="*/ 4586954 w 6573294"/>
              <a:gd name="connsiteY8" fmla="*/ 151116 h 2448155"/>
              <a:gd name="connsiteX9" fmla="*/ 4974762 w 6573294"/>
              <a:gd name="connsiteY9" fmla="*/ 133714 h 2448155"/>
              <a:gd name="connsiteX10" fmla="*/ 5528323 w 6573294"/>
              <a:gd name="connsiteY10" fmla="*/ 0 h 2448155"/>
              <a:gd name="connsiteX11" fmla="*/ 5786468 w 6573294"/>
              <a:gd name="connsiteY11" fmla="*/ 2930 h 2448155"/>
              <a:gd name="connsiteX12" fmla="*/ 6275035 w 6573294"/>
              <a:gd name="connsiteY12" fmla="*/ 195513 h 2448155"/>
              <a:gd name="connsiteX13" fmla="*/ 6573294 w 6573294"/>
              <a:gd name="connsiteY13" fmla="*/ 474149 h 2448155"/>
              <a:gd name="connsiteX14" fmla="*/ 6569369 w 6573294"/>
              <a:gd name="connsiteY14" fmla="*/ 760636 h 2448155"/>
              <a:gd name="connsiteX15" fmla="*/ 6518352 w 6573294"/>
              <a:gd name="connsiteY15" fmla="*/ 929387 h 2448155"/>
              <a:gd name="connsiteX16" fmla="*/ 6208320 w 6573294"/>
              <a:gd name="connsiteY16" fmla="*/ 972557 h 2448155"/>
              <a:gd name="connsiteX17" fmla="*/ 5937531 w 6573294"/>
              <a:gd name="connsiteY17" fmla="*/ 1125611 h 2448155"/>
              <a:gd name="connsiteX18" fmla="*/ 5651045 w 6573294"/>
              <a:gd name="connsiteY18" fmla="*/ 1361079 h 2448155"/>
              <a:gd name="connsiteX19" fmla="*/ 5474502 w 6573294"/>
              <a:gd name="connsiteY19" fmla="*/ 1694042 h 2448155"/>
              <a:gd name="connsiteX20" fmla="*/ 5126983 w 6573294"/>
              <a:gd name="connsiteY20" fmla="*/ 1973856 h 2448155"/>
              <a:gd name="connsiteX21" fmla="*/ 4822570 w 6573294"/>
              <a:gd name="connsiteY21" fmla="*/ 2162791 h 2448155"/>
              <a:gd name="connsiteX22" fmla="*/ 4171522 w 6573294"/>
              <a:gd name="connsiteY22" fmla="*/ 2326497 h 2448155"/>
              <a:gd name="connsiteX23" fmla="*/ 3633872 w 6573294"/>
              <a:gd name="connsiteY23" fmla="*/ 2385364 h 2448155"/>
              <a:gd name="connsiteX24" fmla="*/ 2994183 w 6573294"/>
              <a:gd name="connsiteY24" fmla="*/ 2448155 h 2448155"/>
              <a:gd name="connsiteX25" fmla="*/ 2511475 w 6573294"/>
              <a:gd name="connsiteY25" fmla="*/ 2389288 h 2448155"/>
              <a:gd name="connsiteX26" fmla="*/ 2323100 w 6573294"/>
              <a:gd name="connsiteY26" fmla="*/ 2130273 h 2448155"/>
              <a:gd name="connsiteX27" fmla="*/ 2148945 w 6573294"/>
              <a:gd name="connsiteY27" fmla="*/ 1702475 h 2448155"/>
              <a:gd name="connsiteX28" fmla="*/ 1420474 w 6573294"/>
              <a:gd name="connsiteY28" fmla="*/ 1365003 h 2448155"/>
              <a:gd name="connsiteX29" fmla="*/ 0 w 6573294"/>
              <a:gd name="connsiteY29" fmla="*/ 774754 h 2448155"/>
              <a:gd name="connsiteX30" fmla="*/ 74341 w 6573294"/>
              <a:gd name="connsiteY30" fmla="*/ 661413 h 2448155"/>
              <a:gd name="connsiteX31" fmla="*/ 486733 w 6573294"/>
              <a:gd name="connsiteY31" fmla="*/ 561254 h 2448155"/>
              <a:gd name="connsiteX32" fmla="*/ 640683 w 6573294"/>
              <a:gd name="connsiteY32" fmla="*/ 524526 h 2448155"/>
              <a:gd name="connsiteX0" fmla="*/ 640683 w 6573294"/>
              <a:gd name="connsiteY0" fmla="*/ 524526 h 2448155"/>
              <a:gd name="connsiteX1" fmla="*/ 906775 w 6573294"/>
              <a:gd name="connsiteY1" fmla="*/ 549331 h 2448155"/>
              <a:gd name="connsiteX2" fmla="*/ 1104385 w 6573294"/>
              <a:gd name="connsiteY2" fmla="*/ 643456 h 2448155"/>
              <a:gd name="connsiteX3" fmla="*/ 1491114 w 6573294"/>
              <a:gd name="connsiteY3" fmla="*/ 662524 h 2448155"/>
              <a:gd name="connsiteX4" fmla="*/ 2752189 w 6573294"/>
              <a:gd name="connsiteY4" fmla="*/ 625523 h 2448155"/>
              <a:gd name="connsiteX5" fmla="*/ 3312065 w 6573294"/>
              <a:gd name="connsiteY5" fmla="*/ 615430 h 2448155"/>
              <a:gd name="connsiteX6" fmla="*/ 3688039 w 6573294"/>
              <a:gd name="connsiteY6" fmla="*/ 494389 h 2448155"/>
              <a:gd name="connsiteX7" fmla="*/ 4001313 w 6573294"/>
              <a:gd name="connsiteY7" fmla="*/ 457545 h 2448155"/>
              <a:gd name="connsiteX8" fmla="*/ 4586954 w 6573294"/>
              <a:gd name="connsiteY8" fmla="*/ 151116 h 2448155"/>
              <a:gd name="connsiteX9" fmla="*/ 4974762 w 6573294"/>
              <a:gd name="connsiteY9" fmla="*/ 133714 h 2448155"/>
              <a:gd name="connsiteX10" fmla="*/ 5528323 w 6573294"/>
              <a:gd name="connsiteY10" fmla="*/ 0 h 2448155"/>
              <a:gd name="connsiteX11" fmla="*/ 5786468 w 6573294"/>
              <a:gd name="connsiteY11" fmla="*/ 2930 h 2448155"/>
              <a:gd name="connsiteX12" fmla="*/ 6275035 w 6573294"/>
              <a:gd name="connsiteY12" fmla="*/ 195513 h 2448155"/>
              <a:gd name="connsiteX13" fmla="*/ 6573294 w 6573294"/>
              <a:gd name="connsiteY13" fmla="*/ 474149 h 2448155"/>
              <a:gd name="connsiteX14" fmla="*/ 6569369 w 6573294"/>
              <a:gd name="connsiteY14" fmla="*/ 760636 h 2448155"/>
              <a:gd name="connsiteX15" fmla="*/ 6518352 w 6573294"/>
              <a:gd name="connsiteY15" fmla="*/ 929387 h 2448155"/>
              <a:gd name="connsiteX16" fmla="*/ 6208320 w 6573294"/>
              <a:gd name="connsiteY16" fmla="*/ 972557 h 2448155"/>
              <a:gd name="connsiteX17" fmla="*/ 5937531 w 6573294"/>
              <a:gd name="connsiteY17" fmla="*/ 1125611 h 2448155"/>
              <a:gd name="connsiteX18" fmla="*/ 5651045 w 6573294"/>
              <a:gd name="connsiteY18" fmla="*/ 1361079 h 2448155"/>
              <a:gd name="connsiteX19" fmla="*/ 5474502 w 6573294"/>
              <a:gd name="connsiteY19" fmla="*/ 1694042 h 2448155"/>
              <a:gd name="connsiteX20" fmla="*/ 5126983 w 6573294"/>
              <a:gd name="connsiteY20" fmla="*/ 1973856 h 2448155"/>
              <a:gd name="connsiteX21" fmla="*/ 4822570 w 6573294"/>
              <a:gd name="connsiteY21" fmla="*/ 2162791 h 2448155"/>
              <a:gd name="connsiteX22" fmla="*/ 4171522 w 6573294"/>
              <a:gd name="connsiteY22" fmla="*/ 2326497 h 2448155"/>
              <a:gd name="connsiteX23" fmla="*/ 3633872 w 6573294"/>
              <a:gd name="connsiteY23" fmla="*/ 2385364 h 2448155"/>
              <a:gd name="connsiteX24" fmla="*/ 2994183 w 6573294"/>
              <a:gd name="connsiteY24" fmla="*/ 2448155 h 2448155"/>
              <a:gd name="connsiteX25" fmla="*/ 2511475 w 6573294"/>
              <a:gd name="connsiteY25" fmla="*/ 2389288 h 2448155"/>
              <a:gd name="connsiteX26" fmla="*/ 2323100 w 6573294"/>
              <a:gd name="connsiteY26" fmla="*/ 2130273 h 2448155"/>
              <a:gd name="connsiteX27" fmla="*/ 2148945 w 6573294"/>
              <a:gd name="connsiteY27" fmla="*/ 1702475 h 2448155"/>
              <a:gd name="connsiteX28" fmla="*/ 1420474 w 6573294"/>
              <a:gd name="connsiteY28" fmla="*/ 1365003 h 2448155"/>
              <a:gd name="connsiteX29" fmla="*/ 0 w 6573294"/>
              <a:gd name="connsiteY29" fmla="*/ 774754 h 2448155"/>
              <a:gd name="connsiteX30" fmla="*/ 74341 w 6573294"/>
              <a:gd name="connsiteY30" fmla="*/ 661413 h 2448155"/>
              <a:gd name="connsiteX31" fmla="*/ 486733 w 6573294"/>
              <a:gd name="connsiteY31" fmla="*/ 561254 h 2448155"/>
              <a:gd name="connsiteX32" fmla="*/ 640683 w 6573294"/>
              <a:gd name="connsiteY32" fmla="*/ 524526 h 2448155"/>
              <a:gd name="connsiteX0" fmla="*/ 640683 w 6573294"/>
              <a:gd name="connsiteY0" fmla="*/ 524526 h 2448155"/>
              <a:gd name="connsiteX1" fmla="*/ 906775 w 6573294"/>
              <a:gd name="connsiteY1" fmla="*/ 549331 h 2448155"/>
              <a:gd name="connsiteX2" fmla="*/ 1104385 w 6573294"/>
              <a:gd name="connsiteY2" fmla="*/ 643456 h 2448155"/>
              <a:gd name="connsiteX3" fmla="*/ 1630086 w 6573294"/>
              <a:gd name="connsiteY3" fmla="*/ 632251 h 2448155"/>
              <a:gd name="connsiteX4" fmla="*/ 2752189 w 6573294"/>
              <a:gd name="connsiteY4" fmla="*/ 625523 h 2448155"/>
              <a:gd name="connsiteX5" fmla="*/ 3312065 w 6573294"/>
              <a:gd name="connsiteY5" fmla="*/ 615430 h 2448155"/>
              <a:gd name="connsiteX6" fmla="*/ 3688039 w 6573294"/>
              <a:gd name="connsiteY6" fmla="*/ 494389 h 2448155"/>
              <a:gd name="connsiteX7" fmla="*/ 4001313 w 6573294"/>
              <a:gd name="connsiteY7" fmla="*/ 457545 h 2448155"/>
              <a:gd name="connsiteX8" fmla="*/ 4586954 w 6573294"/>
              <a:gd name="connsiteY8" fmla="*/ 151116 h 2448155"/>
              <a:gd name="connsiteX9" fmla="*/ 4974762 w 6573294"/>
              <a:gd name="connsiteY9" fmla="*/ 133714 h 2448155"/>
              <a:gd name="connsiteX10" fmla="*/ 5528323 w 6573294"/>
              <a:gd name="connsiteY10" fmla="*/ 0 h 2448155"/>
              <a:gd name="connsiteX11" fmla="*/ 5786468 w 6573294"/>
              <a:gd name="connsiteY11" fmla="*/ 2930 h 2448155"/>
              <a:gd name="connsiteX12" fmla="*/ 6275035 w 6573294"/>
              <a:gd name="connsiteY12" fmla="*/ 195513 h 2448155"/>
              <a:gd name="connsiteX13" fmla="*/ 6573294 w 6573294"/>
              <a:gd name="connsiteY13" fmla="*/ 474149 h 2448155"/>
              <a:gd name="connsiteX14" fmla="*/ 6569369 w 6573294"/>
              <a:gd name="connsiteY14" fmla="*/ 760636 h 2448155"/>
              <a:gd name="connsiteX15" fmla="*/ 6518352 w 6573294"/>
              <a:gd name="connsiteY15" fmla="*/ 929387 h 2448155"/>
              <a:gd name="connsiteX16" fmla="*/ 6208320 w 6573294"/>
              <a:gd name="connsiteY16" fmla="*/ 972557 h 2448155"/>
              <a:gd name="connsiteX17" fmla="*/ 5937531 w 6573294"/>
              <a:gd name="connsiteY17" fmla="*/ 1125611 h 2448155"/>
              <a:gd name="connsiteX18" fmla="*/ 5651045 w 6573294"/>
              <a:gd name="connsiteY18" fmla="*/ 1361079 h 2448155"/>
              <a:gd name="connsiteX19" fmla="*/ 5474502 w 6573294"/>
              <a:gd name="connsiteY19" fmla="*/ 1694042 h 2448155"/>
              <a:gd name="connsiteX20" fmla="*/ 5126983 w 6573294"/>
              <a:gd name="connsiteY20" fmla="*/ 1973856 h 2448155"/>
              <a:gd name="connsiteX21" fmla="*/ 4822570 w 6573294"/>
              <a:gd name="connsiteY21" fmla="*/ 2162791 h 2448155"/>
              <a:gd name="connsiteX22" fmla="*/ 4171522 w 6573294"/>
              <a:gd name="connsiteY22" fmla="*/ 2326497 h 2448155"/>
              <a:gd name="connsiteX23" fmla="*/ 3633872 w 6573294"/>
              <a:gd name="connsiteY23" fmla="*/ 2385364 h 2448155"/>
              <a:gd name="connsiteX24" fmla="*/ 2994183 w 6573294"/>
              <a:gd name="connsiteY24" fmla="*/ 2448155 h 2448155"/>
              <a:gd name="connsiteX25" fmla="*/ 2511475 w 6573294"/>
              <a:gd name="connsiteY25" fmla="*/ 2389288 h 2448155"/>
              <a:gd name="connsiteX26" fmla="*/ 2323100 w 6573294"/>
              <a:gd name="connsiteY26" fmla="*/ 2130273 h 2448155"/>
              <a:gd name="connsiteX27" fmla="*/ 2148945 w 6573294"/>
              <a:gd name="connsiteY27" fmla="*/ 1702475 h 2448155"/>
              <a:gd name="connsiteX28" fmla="*/ 1420474 w 6573294"/>
              <a:gd name="connsiteY28" fmla="*/ 1365003 h 2448155"/>
              <a:gd name="connsiteX29" fmla="*/ 0 w 6573294"/>
              <a:gd name="connsiteY29" fmla="*/ 774754 h 2448155"/>
              <a:gd name="connsiteX30" fmla="*/ 74341 w 6573294"/>
              <a:gd name="connsiteY30" fmla="*/ 661413 h 2448155"/>
              <a:gd name="connsiteX31" fmla="*/ 486733 w 6573294"/>
              <a:gd name="connsiteY31" fmla="*/ 561254 h 2448155"/>
              <a:gd name="connsiteX32" fmla="*/ 640683 w 6573294"/>
              <a:gd name="connsiteY32" fmla="*/ 524526 h 2448155"/>
              <a:gd name="connsiteX0" fmla="*/ 640683 w 6573294"/>
              <a:gd name="connsiteY0" fmla="*/ 524526 h 2448155"/>
              <a:gd name="connsiteX1" fmla="*/ 906775 w 6573294"/>
              <a:gd name="connsiteY1" fmla="*/ 549331 h 2448155"/>
              <a:gd name="connsiteX2" fmla="*/ 1152307 w 6573294"/>
              <a:gd name="connsiteY2" fmla="*/ 598044 h 2448155"/>
              <a:gd name="connsiteX3" fmla="*/ 1630086 w 6573294"/>
              <a:gd name="connsiteY3" fmla="*/ 632251 h 2448155"/>
              <a:gd name="connsiteX4" fmla="*/ 2752189 w 6573294"/>
              <a:gd name="connsiteY4" fmla="*/ 625523 h 2448155"/>
              <a:gd name="connsiteX5" fmla="*/ 3312065 w 6573294"/>
              <a:gd name="connsiteY5" fmla="*/ 615430 h 2448155"/>
              <a:gd name="connsiteX6" fmla="*/ 3688039 w 6573294"/>
              <a:gd name="connsiteY6" fmla="*/ 494389 h 2448155"/>
              <a:gd name="connsiteX7" fmla="*/ 4001313 w 6573294"/>
              <a:gd name="connsiteY7" fmla="*/ 457545 h 2448155"/>
              <a:gd name="connsiteX8" fmla="*/ 4586954 w 6573294"/>
              <a:gd name="connsiteY8" fmla="*/ 151116 h 2448155"/>
              <a:gd name="connsiteX9" fmla="*/ 4974762 w 6573294"/>
              <a:gd name="connsiteY9" fmla="*/ 133714 h 2448155"/>
              <a:gd name="connsiteX10" fmla="*/ 5528323 w 6573294"/>
              <a:gd name="connsiteY10" fmla="*/ 0 h 2448155"/>
              <a:gd name="connsiteX11" fmla="*/ 5786468 w 6573294"/>
              <a:gd name="connsiteY11" fmla="*/ 2930 h 2448155"/>
              <a:gd name="connsiteX12" fmla="*/ 6275035 w 6573294"/>
              <a:gd name="connsiteY12" fmla="*/ 195513 h 2448155"/>
              <a:gd name="connsiteX13" fmla="*/ 6573294 w 6573294"/>
              <a:gd name="connsiteY13" fmla="*/ 474149 h 2448155"/>
              <a:gd name="connsiteX14" fmla="*/ 6569369 w 6573294"/>
              <a:gd name="connsiteY14" fmla="*/ 760636 h 2448155"/>
              <a:gd name="connsiteX15" fmla="*/ 6518352 w 6573294"/>
              <a:gd name="connsiteY15" fmla="*/ 929387 h 2448155"/>
              <a:gd name="connsiteX16" fmla="*/ 6208320 w 6573294"/>
              <a:gd name="connsiteY16" fmla="*/ 972557 h 2448155"/>
              <a:gd name="connsiteX17" fmla="*/ 5937531 w 6573294"/>
              <a:gd name="connsiteY17" fmla="*/ 1125611 h 2448155"/>
              <a:gd name="connsiteX18" fmla="*/ 5651045 w 6573294"/>
              <a:gd name="connsiteY18" fmla="*/ 1361079 h 2448155"/>
              <a:gd name="connsiteX19" fmla="*/ 5474502 w 6573294"/>
              <a:gd name="connsiteY19" fmla="*/ 1694042 h 2448155"/>
              <a:gd name="connsiteX20" fmla="*/ 5126983 w 6573294"/>
              <a:gd name="connsiteY20" fmla="*/ 1973856 h 2448155"/>
              <a:gd name="connsiteX21" fmla="*/ 4822570 w 6573294"/>
              <a:gd name="connsiteY21" fmla="*/ 2162791 h 2448155"/>
              <a:gd name="connsiteX22" fmla="*/ 4171522 w 6573294"/>
              <a:gd name="connsiteY22" fmla="*/ 2326497 h 2448155"/>
              <a:gd name="connsiteX23" fmla="*/ 3633872 w 6573294"/>
              <a:gd name="connsiteY23" fmla="*/ 2385364 h 2448155"/>
              <a:gd name="connsiteX24" fmla="*/ 2994183 w 6573294"/>
              <a:gd name="connsiteY24" fmla="*/ 2448155 h 2448155"/>
              <a:gd name="connsiteX25" fmla="*/ 2511475 w 6573294"/>
              <a:gd name="connsiteY25" fmla="*/ 2389288 h 2448155"/>
              <a:gd name="connsiteX26" fmla="*/ 2323100 w 6573294"/>
              <a:gd name="connsiteY26" fmla="*/ 2130273 h 2448155"/>
              <a:gd name="connsiteX27" fmla="*/ 2148945 w 6573294"/>
              <a:gd name="connsiteY27" fmla="*/ 1702475 h 2448155"/>
              <a:gd name="connsiteX28" fmla="*/ 1420474 w 6573294"/>
              <a:gd name="connsiteY28" fmla="*/ 1365003 h 2448155"/>
              <a:gd name="connsiteX29" fmla="*/ 0 w 6573294"/>
              <a:gd name="connsiteY29" fmla="*/ 774754 h 2448155"/>
              <a:gd name="connsiteX30" fmla="*/ 74341 w 6573294"/>
              <a:gd name="connsiteY30" fmla="*/ 661413 h 2448155"/>
              <a:gd name="connsiteX31" fmla="*/ 486733 w 6573294"/>
              <a:gd name="connsiteY31" fmla="*/ 561254 h 2448155"/>
              <a:gd name="connsiteX32" fmla="*/ 640683 w 6573294"/>
              <a:gd name="connsiteY32" fmla="*/ 524526 h 2448155"/>
              <a:gd name="connsiteX0" fmla="*/ 640683 w 6573294"/>
              <a:gd name="connsiteY0" fmla="*/ 524526 h 2448155"/>
              <a:gd name="connsiteX1" fmla="*/ 940320 w 6573294"/>
              <a:gd name="connsiteY1" fmla="*/ 508965 h 2448155"/>
              <a:gd name="connsiteX2" fmla="*/ 1152307 w 6573294"/>
              <a:gd name="connsiteY2" fmla="*/ 598044 h 2448155"/>
              <a:gd name="connsiteX3" fmla="*/ 1630086 w 6573294"/>
              <a:gd name="connsiteY3" fmla="*/ 632251 h 2448155"/>
              <a:gd name="connsiteX4" fmla="*/ 2752189 w 6573294"/>
              <a:gd name="connsiteY4" fmla="*/ 625523 h 2448155"/>
              <a:gd name="connsiteX5" fmla="*/ 3312065 w 6573294"/>
              <a:gd name="connsiteY5" fmla="*/ 615430 h 2448155"/>
              <a:gd name="connsiteX6" fmla="*/ 3688039 w 6573294"/>
              <a:gd name="connsiteY6" fmla="*/ 494389 h 2448155"/>
              <a:gd name="connsiteX7" fmla="*/ 4001313 w 6573294"/>
              <a:gd name="connsiteY7" fmla="*/ 457545 h 2448155"/>
              <a:gd name="connsiteX8" fmla="*/ 4586954 w 6573294"/>
              <a:gd name="connsiteY8" fmla="*/ 151116 h 2448155"/>
              <a:gd name="connsiteX9" fmla="*/ 4974762 w 6573294"/>
              <a:gd name="connsiteY9" fmla="*/ 133714 h 2448155"/>
              <a:gd name="connsiteX10" fmla="*/ 5528323 w 6573294"/>
              <a:gd name="connsiteY10" fmla="*/ 0 h 2448155"/>
              <a:gd name="connsiteX11" fmla="*/ 5786468 w 6573294"/>
              <a:gd name="connsiteY11" fmla="*/ 2930 h 2448155"/>
              <a:gd name="connsiteX12" fmla="*/ 6275035 w 6573294"/>
              <a:gd name="connsiteY12" fmla="*/ 195513 h 2448155"/>
              <a:gd name="connsiteX13" fmla="*/ 6573294 w 6573294"/>
              <a:gd name="connsiteY13" fmla="*/ 474149 h 2448155"/>
              <a:gd name="connsiteX14" fmla="*/ 6569369 w 6573294"/>
              <a:gd name="connsiteY14" fmla="*/ 760636 h 2448155"/>
              <a:gd name="connsiteX15" fmla="*/ 6518352 w 6573294"/>
              <a:gd name="connsiteY15" fmla="*/ 929387 h 2448155"/>
              <a:gd name="connsiteX16" fmla="*/ 6208320 w 6573294"/>
              <a:gd name="connsiteY16" fmla="*/ 972557 h 2448155"/>
              <a:gd name="connsiteX17" fmla="*/ 5937531 w 6573294"/>
              <a:gd name="connsiteY17" fmla="*/ 1125611 h 2448155"/>
              <a:gd name="connsiteX18" fmla="*/ 5651045 w 6573294"/>
              <a:gd name="connsiteY18" fmla="*/ 1361079 h 2448155"/>
              <a:gd name="connsiteX19" fmla="*/ 5474502 w 6573294"/>
              <a:gd name="connsiteY19" fmla="*/ 1694042 h 2448155"/>
              <a:gd name="connsiteX20" fmla="*/ 5126983 w 6573294"/>
              <a:gd name="connsiteY20" fmla="*/ 1973856 h 2448155"/>
              <a:gd name="connsiteX21" fmla="*/ 4822570 w 6573294"/>
              <a:gd name="connsiteY21" fmla="*/ 2162791 h 2448155"/>
              <a:gd name="connsiteX22" fmla="*/ 4171522 w 6573294"/>
              <a:gd name="connsiteY22" fmla="*/ 2326497 h 2448155"/>
              <a:gd name="connsiteX23" fmla="*/ 3633872 w 6573294"/>
              <a:gd name="connsiteY23" fmla="*/ 2385364 h 2448155"/>
              <a:gd name="connsiteX24" fmla="*/ 2994183 w 6573294"/>
              <a:gd name="connsiteY24" fmla="*/ 2448155 h 2448155"/>
              <a:gd name="connsiteX25" fmla="*/ 2511475 w 6573294"/>
              <a:gd name="connsiteY25" fmla="*/ 2389288 h 2448155"/>
              <a:gd name="connsiteX26" fmla="*/ 2323100 w 6573294"/>
              <a:gd name="connsiteY26" fmla="*/ 2130273 h 2448155"/>
              <a:gd name="connsiteX27" fmla="*/ 2148945 w 6573294"/>
              <a:gd name="connsiteY27" fmla="*/ 1702475 h 2448155"/>
              <a:gd name="connsiteX28" fmla="*/ 1420474 w 6573294"/>
              <a:gd name="connsiteY28" fmla="*/ 1365003 h 2448155"/>
              <a:gd name="connsiteX29" fmla="*/ 0 w 6573294"/>
              <a:gd name="connsiteY29" fmla="*/ 774754 h 2448155"/>
              <a:gd name="connsiteX30" fmla="*/ 74341 w 6573294"/>
              <a:gd name="connsiteY30" fmla="*/ 661413 h 2448155"/>
              <a:gd name="connsiteX31" fmla="*/ 486733 w 6573294"/>
              <a:gd name="connsiteY31" fmla="*/ 561254 h 2448155"/>
              <a:gd name="connsiteX32" fmla="*/ 640683 w 6573294"/>
              <a:gd name="connsiteY32" fmla="*/ 524526 h 2448155"/>
              <a:gd name="connsiteX0" fmla="*/ 640683 w 6573294"/>
              <a:gd name="connsiteY0" fmla="*/ 524526 h 2448155"/>
              <a:gd name="connsiteX1" fmla="*/ 940320 w 6573294"/>
              <a:gd name="connsiteY1" fmla="*/ 508965 h 2448155"/>
              <a:gd name="connsiteX2" fmla="*/ 1152307 w 6573294"/>
              <a:gd name="connsiteY2" fmla="*/ 598044 h 2448155"/>
              <a:gd name="connsiteX3" fmla="*/ 1630086 w 6573294"/>
              <a:gd name="connsiteY3" fmla="*/ 632251 h 2448155"/>
              <a:gd name="connsiteX4" fmla="*/ 2641969 w 6573294"/>
              <a:gd name="connsiteY4" fmla="*/ 605340 h 2448155"/>
              <a:gd name="connsiteX5" fmla="*/ 3312065 w 6573294"/>
              <a:gd name="connsiteY5" fmla="*/ 615430 h 2448155"/>
              <a:gd name="connsiteX6" fmla="*/ 3688039 w 6573294"/>
              <a:gd name="connsiteY6" fmla="*/ 494389 h 2448155"/>
              <a:gd name="connsiteX7" fmla="*/ 4001313 w 6573294"/>
              <a:gd name="connsiteY7" fmla="*/ 457545 h 2448155"/>
              <a:gd name="connsiteX8" fmla="*/ 4586954 w 6573294"/>
              <a:gd name="connsiteY8" fmla="*/ 151116 h 2448155"/>
              <a:gd name="connsiteX9" fmla="*/ 4974762 w 6573294"/>
              <a:gd name="connsiteY9" fmla="*/ 133714 h 2448155"/>
              <a:gd name="connsiteX10" fmla="*/ 5528323 w 6573294"/>
              <a:gd name="connsiteY10" fmla="*/ 0 h 2448155"/>
              <a:gd name="connsiteX11" fmla="*/ 5786468 w 6573294"/>
              <a:gd name="connsiteY11" fmla="*/ 2930 h 2448155"/>
              <a:gd name="connsiteX12" fmla="*/ 6275035 w 6573294"/>
              <a:gd name="connsiteY12" fmla="*/ 195513 h 2448155"/>
              <a:gd name="connsiteX13" fmla="*/ 6573294 w 6573294"/>
              <a:gd name="connsiteY13" fmla="*/ 474149 h 2448155"/>
              <a:gd name="connsiteX14" fmla="*/ 6569369 w 6573294"/>
              <a:gd name="connsiteY14" fmla="*/ 760636 h 2448155"/>
              <a:gd name="connsiteX15" fmla="*/ 6518352 w 6573294"/>
              <a:gd name="connsiteY15" fmla="*/ 929387 h 2448155"/>
              <a:gd name="connsiteX16" fmla="*/ 6208320 w 6573294"/>
              <a:gd name="connsiteY16" fmla="*/ 972557 h 2448155"/>
              <a:gd name="connsiteX17" fmla="*/ 5937531 w 6573294"/>
              <a:gd name="connsiteY17" fmla="*/ 1125611 h 2448155"/>
              <a:gd name="connsiteX18" fmla="*/ 5651045 w 6573294"/>
              <a:gd name="connsiteY18" fmla="*/ 1361079 h 2448155"/>
              <a:gd name="connsiteX19" fmla="*/ 5474502 w 6573294"/>
              <a:gd name="connsiteY19" fmla="*/ 1694042 h 2448155"/>
              <a:gd name="connsiteX20" fmla="*/ 5126983 w 6573294"/>
              <a:gd name="connsiteY20" fmla="*/ 1973856 h 2448155"/>
              <a:gd name="connsiteX21" fmla="*/ 4822570 w 6573294"/>
              <a:gd name="connsiteY21" fmla="*/ 2162791 h 2448155"/>
              <a:gd name="connsiteX22" fmla="*/ 4171522 w 6573294"/>
              <a:gd name="connsiteY22" fmla="*/ 2326497 h 2448155"/>
              <a:gd name="connsiteX23" fmla="*/ 3633872 w 6573294"/>
              <a:gd name="connsiteY23" fmla="*/ 2385364 h 2448155"/>
              <a:gd name="connsiteX24" fmla="*/ 2994183 w 6573294"/>
              <a:gd name="connsiteY24" fmla="*/ 2448155 h 2448155"/>
              <a:gd name="connsiteX25" fmla="*/ 2511475 w 6573294"/>
              <a:gd name="connsiteY25" fmla="*/ 2389288 h 2448155"/>
              <a:gd name="connsiteX26" fmla="*/ 2323100 w 6573294"/>
              <a:gd name="connsiteY26" fmla="*/ 2130273 h 2448155"/>
              <a:gd name="connsiteX27" fmla="*/ 2148945 w 6573294"/>
              <a:gd name="connsiteY27" fmla="*/ 1702475 h 2448155"/>
              <a:gd name="connsiteX28" fmla="*/ 1420474 w 6573294"/>
              <a:gd name="connsiteY28" fmla="*/ 1365003 h 2448155"/>
              <a:gd name="connsiteX29" fmla="*/ 0 w 6573294"/>
              <a:gd name="connsiteY29" fmla="*/ 774754 h 2448155"/>
              <a:gd name="connsiteX30" fmla="*/ 74341 w 6573294"/>
              <a:gd name="connsiteY30" fmla="*/ 661413 h 2448155"/>
              <a:gd name="connsiteX31" fmla="*/ 486733 w 6573294"/>
              <a:gd name="connsiteY31" fmla="*/ 561254 h 2448155"/>
              <a:gd name="connsiteX32" fmla="*/ 640683 w 6573294"/>
              <a:gd name="connsiteY32" fmla="*/ 524526 h 2448155"/>
              <a:gd name="connsiteX0" fmla="*/ 640683 w 6573294"/>
              <a:gd name="connsiteY0" fmla="*/ 524526 h 2448155"/>
              <a:gd name="connsiteX1" fmla="*/ 940320 w 6573294"/>
              <a:gd name="connsiteY1" fmla="*/ 508965 h 2448155"/>
              <a:gd name="connsiteX2" fmla="*/ 1152307 w 6573294"/>
              <a:gd name="connsiteY2" fmla="*/ 598044 h 2448155"/>
              <a:gd name="connsiteX3" fmla="*/ 1630086 w 6573294"/>
              <a:gd name="connsiteY3" fmla="*/ 632251 h 2448155"/>
              <a:gd name="connsiteX4" fmla="*/ 2641969 w 6573294"/>
              <a:gd name="connsiteY4" fmla="*/ 605340 h 2448155"/>
              <a:gd name="connsiteX5" fmla="*/ 3312065 w 6573294"/>
              <a:gd name="connsiteY5" fmla="*/ 615430 h 2448155"/>
              <a:gd name="connsiteX6" fmla="*/ 3688039 w 6573294"/>
              <a:gd name="connsiteY6" fmla="*/ 494389 h 2448155"/>
              <a:gd name="connsiteX7" fmla="*/ 4001313 w 6573294"/>
              <a:gd name="connsiteY7" fmla="*/ 457545 h 2448155"/>
              <a:gd name="connsiteX8" fmla="*/ 4586954 w 6573294"/>
              <a:gd name="connsiteY8" fmla="*/ 151116 h 2448155"/>
              <a:gd name="connsiteX9" fmla="*/ 4974762 w 6573294"/>
              <a:gd name="connsiteY9" fmla="*/ 133714 h 2448155"/>
              <a:gd name="connsiteX10" fmla="*/ 5528323 w 6573294"/>
              <a:gd name="connsiteY10" fmla="*/ 0 h 2448155"/>
              <a:gd name="connsiteX11" fmla="*/ 5786468 w 6573294"/>
              <a:gd name="connsiteY11" fmla="*/ 2930 h 2448155"/>
              <a:gd name="connsiteX12" fmla="*/ 6275035 w 6573294"/>
              <a:gd name="connsiteY12" fmla="*/ 195513 h 2448155"/>
              <a:gd name="connsiteX13" fmla="*/ 6573294 w 6573294"/>
              <a:gd name="connsiteY13" fmla="*/ 474149 h 2448155"/>
              <a:gd name="connsiteX14" fmla="*/ 6569369 w 6573294"/>
              <a:gd name="connsiteY14" fmla="*/ 760636 h 2448155"/>
              <a:gd name="connsiteX15" fmla="*/ 6518352 w 6573294"/>
              <a:gd name="connsiteY15" fmla="*/ 929387 h 2448155"/>
              <a:gd name="connsiteX16" fmla="*/ 6208320 w 6573294"/>
              <a:gd name="connsiteY16" fmla="*/ 972557 h 2448155"/>
              <a:gd name="connsiteX17" fmla="*/ 5937531 w 6573294"/>
              <a:gd name="connsiteY17" fmla="*/ 1125611 h 2448155"/>
              <a:gd name="connsiteX18" fmla="*/ 5651045 w 6573294"/>
              <a:gd name="connsiteY18" fmla="*/ 1361079 h 2448155"/>
              <a:gd name="connsiteX19" fmla="*/ 5474502 w 6573294"/>
              <a:gd name="connsiteY19" fmla="*/ 1694042 h 2448155"/>
              <a:gd name="connsiteX20" fmla="*/ 5126983 w 6573294"/>
              <a:gd name="connsiteY20" fmla="*/ 1973856 h 2448155"/>
              <a:gd name="connsiteX21" fmla="*/ 4822570 w 6573294"/>
              <a:gd name="connsiteY21" fmla="*/ 2162791 h 2448155"/>
              <a:gd name="connsiteX22" fmla="*/ 4171522 w 6573294"/>
              <a:gd name="connsiteY22" fmla="*/ 2326497 h 2448155"/>
              <a:gd name="connsiteX23" fmla="*/ 3633872 w 6573294"/>
              <a:gd name="connsiteY23" fmla="*/ 2385364 h 2448155"/>
              <a:gd name="connsiteX24" fmla="*/ 2994183 w 6573294"/>
              <a:gd name="connsiteY24" fmla="*/ 2448155 h 2448155"/>
              <a:gd name="connsiteX25" fmla="*/ 2511475 w 6573294"/>
              <a:gd name="connsiteY25" fmla="*/ 2389288 h 2448155"/>
              <a:gd name="connsiteX26" fmla="*/ 2414151 w 6573294"/>
              <a:gd name="connsiteY26" fmla="*/ 2115135 h 2448155"/>
              <a:gd name="connsiteX27" fmla="*/ 2148945 w 6573294"/>
              <a:gd name="connsiteY27" fmla="*/ 1702475 h 2448155"/>
              <a:gd name="connsiteX28" fmla="*/ 1420474 w 6573294"/>
              <a:gd name="connsiteY28" fmla="*/ 1365003 h 2448155"/>
              <a:gd name="connsiteX29" fmla="*/ 0 w 6573294"/>
              <a:gd name="connsiteY29" fmla="*/ 774754 h 2448155"/>
              <a:gd name="connsiteX30" fmla="*/ 74341 w 6573294"/>
              <a:gd name="connsiteY30" fmla="*/ 661413 h 2448155"/>
              <a:gd name="connsiteX31" fmla="*/ 486733 w 6573294"/>
              <a:gd name="connsiteY31" fmla="*/ 561254 h 2448155"/>
              <a:gd name="connsiteX32" fmla="*/ 640683 w 6573294"/>
              <a:gd name="connsiteY32" fmla="*/ 524526 h 2448155"/>
              <a:gd name="connsiteX0" fmla="*/ 640683 w 6573294"/>
              <a:gd name="connsiteY0" fmla="*/ 524526 h 2448155"/>
              <a:gd name="connsiteX1" fmla="*/ 940320 w 6573294"/>
              <a:gd name="connsiteY1" fmla="*/ 508965 h 2448155"/>
              <a:gd name="connsiteX2" fmla="*/ 1152307 w 6573294"/>
              <a:gd name="connsiteY2" fmla="*/ 598044 h 2448155"/>
              <a:gd name="connsiteX3" fmla="*/ 1630086 w 6573294"/>
              <a:gd name="connsiteY3" fmla="*/ 632251 h 2448155"/>
              <a:gd name="connsiteX4" fmla="*/ 2641969 w 6573294"/>
              <a:gd name="connsiteY4" fmla="*/ 605340 h 2448155"/>
              <a:gd name="connsiteX5" fmla="*/ 3312065 w 6573294"/>
              <a:gd name="connsiteY5" fmla="*/ 615430 h 2448155"/>
              <a:gd name="connsiteX6" fmla="*/ 3688039 w 6573294"/>
              <a:gd name="connsiteY6" fmla="*/ 494389 h 2448155"/>
              <a:gd name="connsiteX7" fmla="*/ 4001313 w 6573294"/>
              <a:gd name="connsiteY7" fmla="*/ 457545 h 2448155"/>
              <a:gd name="connsiteX8" fmla="*/ 4586954 w 6573294"/>
              <a:gd name="connsiteY8" fmla="*/ 151116 h 2448155"/>
              <a:gd name="connsiteX9" fmla="*/ 4974762 w 6573294"/>
              <a:gd name="connsiteY9" fmla="*/ 133714 h 2448155"/>
              <a:gd name="connsiteX10" fmla="*/ 5528323 w 6573294"/>
              <a:gd name="connsiteY10" fmla="*/ 0 h 2448155"/>
              <a:gd name="connsiteX11" fmla="*/ 5786468 w 6573294"/>
              <a:gd name="connsiteY11" fmla="*/ 2930 h 2448155"/>
              <a:gd name="connsiteX12" fmla="*/ 6275035 w 6573294"/>
              <a:gd name="connsiteY12" fmla="*/ 195513 h 2448155"/>
              <a:gd name="connsiteX13" fmla="*/ 6573294 w 6573294"/>
              <a:gd name="connsiteY13" fmla="*/ 474149 h 2448155"/>
              <a:gd name="connsiteX14" fmla="*/ 6569369 w 6573294"/>
              <a:gd name="connsiteY14" fmla="*/ 760636 h 2448155"/>
              <a:gd name="connsiteX15" fmla="*/ 6518352 w 6573294"/>
              <a:gd name="connsiteY15" fmla="*/ 929387 h 2448155"/>
              <a:gd name="connsiteX16" fmla="*/ 6208320 w 6573294"/>
              <a:gd name="connsiteY16" fmla="*/ 972557 h 2448155"/>
              <a:gd name="connsiteX17" fmla="*/ 5937531 w 6573294"/>
              <a:gd name="connsiteY17" fmla="*/ 1125611 h 2448155"/>
              <a:gd name="connsiteX18" fmla="*/ 5651045 w 6573294"/>
              <a:gd name="connsiteY18" fmla="*/ 1361079 h 2448155"/>
              <a:gd name="connsiteX19" fmla="*/ 5474502 w 6573294"/>
              <a:gd name="connsiteY19" fmla="*/ 1694042 h 2448155"/>
              <a:gd name="connsiteX20" fmla="*/ 5126983 w 6573294"/>
              <a:gd name="connsiteY20" fmla="*/ 1973856 h 2448155"/>
              <a:gd name="connsiteX21" fmla="*/ 4822570 w 6573294"/>
              <a:gd name="connsiteY21" fmla="*/ 2162791 h 2448155"/>
              <a:gd name="connsiteX22" fmla="*/ 4171522 w 6573294"/>
              <a:gd name="connsiteY22" fmla="*/ 2326497 h 2448155"/>
              <a:gd name="connsiteX23" fmla="*/ 3633872 w 6573294"/>
              <a:gd name="connsiteY23" fmla="*/ 2385364 h 2448155"/>
              <a:gd name="connsiteX24" fmla="*/ 2994183 w 6573294"/>
              <a:gd name="connsiteY24" fmla="*/ 2448155 h 2448155"/>
              <a:gd name="connsiteX25" fmla="*/ 2511475 w 6573294"/>
              <a:gd name="connsiteY25" fmla="*/ 2389288 h 2448155"/>
              <a:gd name="connsiteX26" fmla="*/ 2414151 w 6573294"/>
              <a:gd name="connsiteY26" fmla="*/ 2115135 h 2448155"/>
              <a:gd name="connsiteX27" fmla="*/ 2115400 w 6573294"/>
              <a:gd name="connsiteY27" fmla="*/ 1747886 h 2448155"/>
              <a:gd name="connsiteX28" fmla="*/ 1420474 w 6573294"/>
              <a:gd name="connsiteY28" fmla="*/ 1365003 h 2448155"/>
              <a:gd name="connsiteX29" fmla="*/ 0 w 6573294"/>
              <a:gd name="connsiteY29" fmla="*/ 774754 h 2448155"/>
              <a:gd name="connsiteX30" fmla="*/ 74341 w 6573294"/>
              <a:gd name="connsiteY30" fmla="*/ 661413 h 2448155"/>
              <a:gd name="connsiteX31" fmla="*/ 486733 w 6573294"/>
              <a:gd name="connsiteY31" fmla="*/ 561254 h 2448155"/>
              <a:gd name="connsiteX32" fmla="*/ 640683 w 6573294"/>
              <a:gd name="connsiteY32" fmla="*/ 524526 h 2448155"/>
              <a:gd name="connsiteX0" fmla="*/ 640683 w 6573294"/>
              <a:gd name="connsiteY0" fmla="*/ 524526 h 2448155"/>
              <a:gd name="connsiteX1" fmla="*/ 940320 w 6573294"/>
              <a:gd name="connsiteY1" fmla="*/ 508965 h 2448155"/>
              <a:gd name="connsiteX2" fmla="*/ 1152307 w 6573294"/>
              <a:gd name="connsiteY2" fmla="*/ 598044 h 2448155"/>
              <a:gd name="connsiteX3" fmla="*/ 1630086 w 6573294"/>
              <a:gd name="connsiteY3" fmla="*/ 632251 h 2448155"/>
              <a:gd name="connsiteX4" fmla="*/ 2641969 w 6573294"/>
              <a:gd name="connsiteY4" fmla="*/ 605340 h 2448155"/>
              <a:gd name="connsiteX5" fmla="*/ 3312065 w 6573294"/>
              <a:gd name="connsiteY5" fmla="*/ 615430 h 2448155"/>
              <a:gd name="connsiteX6" fmla="*/ 3688039 w 6573294"/>
              <a:gd name="connsiteY6" fmla="*/ 494389 h 2448155"/>
              <a:gd name="connsiteX7" fmla="*/ 4001313 w 6573294"/>
              <a:gd name="connsiteY7" fmla="*/ 457545 h 2448155"/>
              <a:gd name="connsiteX8" fmla="*/ 4586954 w 6573294"/>
              <a:gd name="connsiteY8" fmla="*/ 151116 h 2448155"/>
              <a:gd name="connsiteX9" fmla="*/ 4974762 w 6573294"/>
              <a:gd name="connsiteY9" fmla="*/ 133714 h 2448155"/>
              <a:gd name="connsiteX10" fmla="*/ 5528323 w 6573294"/>
              <a:gd name="connsiteY10" fmla="*/ 0 h 2448155"/>
              <a:gd name="connsiteX11" fmla="*/ 5786468 w 6573294"/>
              <a:gd name="connsiteY11" fmla="*/ 2930 h 2448155"/>
              <a:gd name="connsiteX12" fmla="*/ 6275035 w 6573294"/>
              <a:gd name="connsiteY12" fmla="*/ 195513 h 2448155"/>
              <a:gd name="connsiteX13" fmla="*/ 6573294 w 6573294"/>
              <a:gd name="connsiteY13" fmla="*/ 474149 h 2448155"/>
              <a:gd name="connsiteX14" fmla="*/ 6569369 w 6573294"/>
              <a:gd name="connsiteY14" fmla="*/ 760636 h 2448155"/>
              <a:gd name="connsiteX15" fmla="*/ 6518352 w 6573294"/>
              <a:gd name="connsiteY15" fmla="*/ 929387 h 2448155"/>
              <a:gd name="connsiteX16" fmla="*/ 6208320 w 6573294"/>
              <a:gd name="connsiteY16" fmla="*/ 972557 h 2448155"/>
              <a:gd name="connsiteX17" fmla="*/ 5937531 w 6573294"/>
              <a:gd name="connsiteY17" fmla="*/ 1125611 h 2448155"/>
              <a:gd name="connsiteX18" fmla="*/ 5651045 w 6573294"/>
              <a:gd name="connsiteY18" fmla="*/ 1361079 h 2448155"/>
              <a:gd name="connsiteX19" fmla="*/ 5474502 w 6573294"/>
              <a:gd name="connsiteY19" fmla="*/ 1694042 h 2448155"/>
              <a:gd name="connsiteX20" fmla="*/ 5126983 w 6573294"/>
              <a:gd name="connsiteY20" fmla="*/ 1973856 h 2448155"/>
              <a:gd name="connsiteX21" fmla="*/ 4822570 w 6573294"/>
              <a:gd name="connsiteY21" fmla="*/ 2162791 h 2448155"/>
              <a:gd name="connsiteX22" fmla="*/ 4171522 w 6573294"/>
              <a:gd name="connsiteY22" fmla="*/ 2326497 h 2448155"/>
              <a:gd name="connsiteX23" fmla="*/ 3633872 w 6573294"/>
              <a:gd name="connsiteY23" fmla="*/ 2385364 h 2448155"/>
              <a:gd name="connsiteX24" fmla="*/ 2994183 w 6573294"/>
              <a:gd name="connsiteY24" fmla="*/ 2448155 h 2448155"/>
              <a:gd name="connsiteX25" fmla="*/ 2511475 w 6573294"/>
              <a:gd name="connsiteY25" fmla="*/ 2389288 h 2448155"/>
              <a:gd name="connsiteX26" fmla="*/ 2414151 w 6573294"/>
              <a:gd name="connsiteY26" fmla="*/ 2115135 h 2448155"/>
              <a:gd name="connsiteX27" fmla="*/ 2033933 w 6573294"/>
              <a:gd name="connsiteY27" fmla="*/ 1677245 h 2448155"/>
              <a:gd name="connsiteX28" fmla="*/ 1420474 w 6573294"/>
              <a:gd name="connsiteY28" fmla="*/ 1365003 h 2448155"/>
              <a:gd name="connsiteX29" fmla="*/ 0 w 6573294"/>
              <a:gd name="connsiteY29" fmla="*/ 774754 h 2448155"/>
              <a:gd name="connsiteX30" fmla="*/ 74341 w 6573294"/>
              <a:gd name="connsiteY30" fmla="*/ 661413 h 2448155"/>
              <a:gd name="connsiteX31" fmla="*/ 486733 w 6573294"/>
              <a:gd name="connsiteY31" fmla="*/ 561254 h 2448155"/>
              <a:gd name="connsiteX32" fmla="*/ 640683 w 6573294"/>
              <a:gd name="connsiteY32" fmla="*/ 524526 h 2448155"/>
              <a:gd name="connsiteX0" fmla="*/ 640683 w 6573294"/>
              <a:gd name="connsiteY0" fmla="*/ 524526 h 2448155"/>
              <a:gd name="connsiteX1" fmla="*/ 940320 w 6573294"/>
              <a:gd name="connsiteY1" fmla="*/ 508965 h 2448155"/>
              <a:gd name="connsiteX2" fmla="*/ 1152307 w 6573294"/>
              <a:gd name="connsiteY2" fmla="*/ 598044 h 2448155"/>
              <a:gd name="connsiteX3" fmla="*/ 1630086 w 6573294"/>
              <a:gd name="connsiteY3" fmla="*/ 632251 h 2448155"/>
              <a:gd name="connsiteX4" fmla="*/ 2641969 w 6573294"/>
              <a:gd name="connsiteY4" fmla="*/ 605340 h 2448155"/>
              <a:gd name="connsiteX5" fmla="*/ 3312065 w 6573294"/>
              <a:gd name="connsiteY5" fmla="*/ 615430 h 2448155"/>
              <a:gd name="connsiteX6" fmla="*/ 3688039 w 6573294"/>
              <a:gd name="connsiteY6" fmla="*/ 494389 h 2448155"/>
              <a:gd name="connsiteX7" fmla="*/ 4001313 w 6573294"/>
              <a:gd name="connsiteY7" fmla="*/ 457545 h 2448155"/>
              <a:gd name="connsiteX8" fmla="*/ 4586954 w 6573294"/>
              <a:gd name="connsiteY8" fmla="*/ 151116 h 2448155"/>
              <a:gd name="connsiteX9" fmla="*/ 4974762 w 6573294"/>
              <a:gd name="connsiteY9" fmla="*/ 133714 h 2448155"/>
              <a:gd name="connsiteX10" fmla="*/ 5528323 w 6573294"/>
              <a:gd name="connsiteY10" fmla="*/ 0 h 2448155"/>
              <a:gd name="connsiteX11" fmla="*/ 5786468 w 6573294"/>
              <a:gd name="connsiteY11" fmla="*/ 2930 h 2448155"/>
              <a:gd name="connsiteX12" fmla="*/ 6275035 w 6573294"/>
              <a:gd name="connsiteY12" fmla="*/ 195513 h 2448155"/>
              <a:gd name="connsiteX13" fmla="*/ 6573294 w 6573294"/>
              <a:gd name="connsiteY13" fmla="*/ 474149 h 2448155"/>
              <a:gd name="connsiteX14" fmla="*/ 6569369 w 6573294"/>
              <a:gd name="connsiteY14" fmla="*/ 760636 h 2448155"/>
              <a:gd name="connsiteX15" fmla="*/ 6518352 w 6573294"/>
              <a:gd name="connsiteY15" fmla="*/ 929387 h 2448155"/>
              <a:gd name="connsiteX16" fmla="*/ 6208320 w 6573294"/>
              <a:gd name="connsiteY16" fmla="*/ 972557 h 2448155"/>
              <a:gd name="connsiteX17" fmla="*/ 5937531 w 6573294"/>
              <a:gd name="connsiteY17" fmla="*/ 1125611 h 2448155"/>
              <a:gd name="connsiteX18" fmla="*/ 5651045 w 6573294"/>
              <a:gd name="connsiteY18" fmla="*/ 1361079 h 2448155"/>
              <a:gd name="connsiteX19" fmla="*/ 5474502 w 6573294"/>
              <a:gd name="connsiteY19" fmla="*/ 1694042 h 2448155"/>
              <a:gd name="connsiteX20" fmla="*/ 5126983 w 6573294"/>
              <a:gd name="connsiteY20" fmla="*/ 1973856 h 2448155"/>
              <a:gd name="connsiteX21" fmla="*/ 4822570 w 6573294"/>
              <a:gd name="connsiteY21" fmla="*/ 2162791 h 2448155"/>
              <a:gd name="connsiteX22" fmla="*/ 4171522 w 6573294"/>
              <a:gd name="connsiteY22" fmla="*/ 2326497 h 2448155"/>
              <a:gd name="connsiteX23" fmla="*/ 3633872 w 6573294"/>
              <a:gd name="connsiteY23" fmla="*/ 2385364 h 2448155"/>
              <a:gd name="connsiteX24" fmla="*/ 2994183 w 6573294"/>
              <a:gd name="connsiteY24" fmla="*/ 2448155 h 2448155"/>
              <a:gd name="connsiteX25" fmla="*/ 2511475 w 6573294"/>
              <a:gd name="connsiteY25" fmla="*/ 2389288 h 2448155"/>
              <a:gd name="connsiteX26" fmla="*/ 2414151 w 6573294"/>
              <a:gd name="connsiteY26" fmla="*/ 2115135 h 2448155"/>
              <a:gd name="connsiteX27" fmla="*/ 2033933 w 6573294"/>
              <a:gd name="connsiteY27" fmla="*/ 1677245 h 2448155"/>
              <a:gd name="connsiteX28" fmla="*/ 1420474 w 6573294"/>
              <a:gd name="connsiteY28" fmla="*/ 1365003 h 2448155"/>
              <a:gd name="connsiteX29" fmla="*/ 0 w 6573294"/>
              <a:gd name="connsiteY29" fmla="*/ 774754 h 2448155"/>
              <a:gd name="connsiteX30" fmla="*/ 74341 w 6573294"/>
              <a:gd name="connsiteY30" fmla="*/ 661413 h 2448155"/>
              <a:gd name="connsiteX31" fmla="*/ 486733 w 6573294"/>
              <a:gd name="connsiteY31" fmla="*/ 561254 h 2448155"/>
              <a:gd name="connsiteX32" fmla="*/ 640683 w 6573294"/>
              <a:gd name="connsiteY32" fmla="*/ 524526 h 2448155"/>
              <a:gd name="connsiteX0" fmla="*/ 640683 w 6573294"/>
              <a:gd name="connsiteY0" fmla="*/ 524526 h 2448155"/>
              <a:gd name="connsiteX1" fmla="*/ 940320 w 6573294"/>
              <a:gd name="connsiteY1" fmla="*/ 508965 h 2448155"/>
              <a:gd name="connsiteX2" fmla="*/ 1152307 w 6573294"/>
              <a:gd name="connsiteY2" fmla="*/ 598044 h 2448155"/>
              <a:gd name="connsiteX3" fmla="*/ 1630086 w 6573294"/>
              <a:gd name="connsiteY3" fmla="*/ 632251 h 2448155"/>
              <a:gd name="connsiteX4" fmla="*/ 2641969 w 6573294"/>
              <a:gd name="connsiteY4" fmla="*/ 605340 h 2448155"/>
              <a:gd name="connsiteX5" fmla="*/ 3312065 w 6573294"/>
              <a:gd name="connsiteY5" fmla="*/ 615430 h 2448155"/>
              <a:gd name="connsiteX6" fmla="*/ 3688039 w 6573294"/>
              <a:gd name="connsiteY6" fmla="*/ 494389 h 2448155"/>
              <a:gd name="connsiteX7" fmla="*/ 4001313 w 6573294"/>
              <a:gd name="connsiteY7" fmla="*/ 457545 h 2448155"/>
              <a:gd name="connsiteX8" fmla="*/ 4586954 w 6573294"/>
              <a:gd name="connsiteY8" fmla="*/ 151116 h 2448155"/>
              <a:gd name="connsiteX9" fmla="*/ 4974762 w 6573294"/>
              <a:gd name="connsiteY9" fmla="*/ 133714 h 2448155"/>
              <a:gd name="connsiteX10" fmla="*/ 5528323 w 6573294"/>
              <a:gd name="connsiteY10" fmla="*/ 0 h 2448155"/>
              <a:gd name="connsiteX11" fmla="*/ 5786468 w 6573294"/>
              <a:gd name="connsiteY11" fmla="*/ 2930 h 2448155"/>
              <a:gd name="connsiteX12" fmla="*/ 6275035 w 6573294"/>
              <a:gd name="connsiteY12" fmla="*/ 195513 h 2448155"/>
              <a:gd name="connsiteX13" fmla="*/ 6573294 w 6573294"/>
              <a:gd name="connsiteY13" fmla="*/ 474149 h 2448155"/>
              <a:gd name="connsiteX14" fmla="*/ 6569369 w 6573294"/>
              <a:gd name="connsiteY14" fmla="*/ 760636 h 2448155"/>
              <a:gd name="connsiteX15" fmla="*/ 6518352 w 6573294"/>
              <a:gd name="connsiteY15" fmla="*/ 929387 h 2448155"/>
              <a:gd name="connsiteX16" fmla="*/ 6208320 w 6573294"/>
              <a:gd name="connsiteY16" fmla="*/ 972557 h 2448155"/>
              <a:gd name="connsiteX17" fmla="*/ 5937531 w 6573294"/>
              <a:gd name="connsiteY17" fmla="*/ 1125611 h 2448155"/>
              <a:gd name="connsiteX18" fmla="*/ 5651045 w 6573294"/>
              <a:gd name="connsiteY18" fmla="*/ 1361079 h 2448155"/>
              <a:gd name="connsiteX19" fmla="*/ 5474502 w 6573294"/>
              <a:gd name="connsiteY19" fmla="*/ 1694042 h 2448155"/>
              <a:gd name="connsiteX20" fmla="*/ 5126983 w 6573294"/>
              <a:gd name="connsiteY20" fmla="*/ 1973856 h 2448155"/>
              <a:gd name="connsiteX21" fmla="*/ 4822570 w 6573294"/>
              <a:gd name="connsiteY21" fmla="*/ 2162791 h 2448155"/>
              <a:gd name="connsiteX22" fmla="*/ 4171522 w 6573294"/>
              <a:gd name="connsiteY22" fmla="*/ 2326497 h 2448155"/>
              <a:gd name="connsiteX23" fmla="*/ 3633872 w 6573294"/>
              <a:gd name="connsiteY23" fmla="*/ 2385364 h 2448155"/>
              <a:gd name="connsiteX24" fmla="*/ 2994183 w 6573294"/>
              <a:gd name="connsiteY24" fmla="*/ 2448155 h 2448155"/>
              <a:gd name="connsiteX25" fmla="*/ 2511475 w 6573294"/>
              <a:gd name="connsiteY25" fmla="*/ 2389288 h 2448155"/>
              <a:gd name="connsiteX26" fmla="*/ 2414151 w 6573294"/>
              <a:gd name="connsiteY26" fmla="*/ 2115135 h 2448155"/>
              <a:gd name="connsiteX27" fmla="*/ 2033933 w 6573294"/>
              <a:gd name="connsiteY27" fmla="*/ 1677245 h 2448155"/>
              <a:gd name="connsiteX28" fmla="*/ 1420474 w 6573294"/>
              <a:gd name="connsiteY28" fmla="*/ 1365003 h 2448155"/>
              <a:gd name="connsiteX29" fmla="*/ 0 w 6573294"/>
              <a:gd name="connsiteY29" fmla="*/ 774754 h 2448155"/>
              <a:gd name="connsiteX30" fmla="*/ 74341 w 6573294"/>
              <a:gd name="connsiteY30" fmla="*/ 661413 h 2448155"/>
              <a:gd name="connsiteX31" fmla="*/ 486733 w 6573294"/>
              <a:gd name="connsiteY31" fmla="*/ 561254 h 2448155"/>
              <a:gd name="connsiteX32" fmla="*/ 640683 w 6573294"/>
              <a:gd name="connsiteY32" fmla="*/ 524526 h 2448155"/>
              <a:gd name="connsiteX0" fmla="*/ 640683 w 6573294"/>
              <a:gd name="connsiteY0" fmla="*/ 524526 h 2448155"/>
              <a:gd name="connsiteX1" fmla="*/ 940320 w 6573294"/>
              <a:gd name="connsiteY1" fmla="*/ 508965 h 2448155"/>
              <a:gd name="connsiteX2" fmla="*/ 1152307 w 6573294"/>
              <a:gd name="connsiteY2" fmla="*/ 598044 h 2448155"/>
              <a:gd name="connsiteX3" fmla="*/ 1630086 w 6573294"/>
              <a:gd name="connsiteY3" fmla="*/ 632251 h 2448155"/>
              <a:gd name="connsiteX4" fmla="*/ 2641969 w 6573294"/>
              <a:gd name="connsiteY4" fmla="*/ 605340 h 2448155"/>
              <a:gd name="connsiteX5" fmla="*/ 3312065 w 6573294"/>
              <a:gd name="connsiteY5" fmla="*/ 615430 h 2448155"/>
              <a:gd name="connsiteX6" fmla="*/ 3688039 w 6573294"/>
              <a:gd name="connsiteY6" fmla="*/ 494389 h 2448155"/>
              <a:gd name="connsiteX7" fmla="*/ 4001313 w 6573294"/>
              <a:gd name="connsiteY7" fmla="*/ 457545 h 2448155"/>
              <a:gd name="connsiteX8" fmla="*/ 4586954 w 6573294"/>
              <a:gd name="connsiteY8" fmla="*/ 151116 h 2448155"/>
              <a:gd name="connsiteX9" fmla="*/ 4974762 w 6573294"/>
              <a:gd name="connsiteY9" fmla="*/ 133714 h 2448155"/>
              <a:gd name="connsiteX10" fmla="*/ 5528323 w 6573294"/>
              <a:gd name="connsiteY10" fmla="*/ 0 h 2448155"/>
              <a:gd name="connsiteX11" fmla="*/ 5786468 w 6573294"/>
              <a:gd name="connsiteY11" fmla="*/ 2930 h 2448155"/>
              <a:gd name="connsiteX12" fmla="*/ 6275035 w 6573294"/>
              <a:gd name="connsiteY12" fmla="*/ 195513 h 2448155"/>
              <a:gd name="connsiteX13" fmla="*/ 6573294 w 6573294"/>
              <a:gd name="connsiteY13" fmla="*/ 474149 h 2448155"/>
              <a:gd name="connsiteX14" fmla="*/ 6569369 w 6573294"/>
              <a:gd name="connsiteY14" fmla="*/ 760636 h 2448155"/>
              <a:gd name="connsiteX15" fmla="*/ 6518352 w 6573294"/>
              <a:gd name="connsiteY15" fmla="*/ 929387 h 2448155"/>
              <a:gd name="connsiteX16" fmla="*/ 6208320 w 6573294"/>
              <a:gd name="connsiteY16" fmla="*/ 972557 h 2448155"/>
              <a:gd name="connsiteX17" fmla="*/ 5937531 w 6573294"/>
              <a:gd name="connsiteY17" fmla="*/ 1125611 h 2448155"/>
              <a:gd name="connsiteX18" fmla="*/ 5651045 w 6573294"/>
              <a:gd name="connsiteY18" fmla="*/ 1361079 h 2448155"/>
              <a:gd name="connsiteX19" fmla="*/ 5474502 w 6573294"/>
              <a:gd name="connsiteY19" fmla="*/ 1694042 h 2448155"/>
              <a:gd name="connsiteX20" fmla="*/ 5126983 w 6573294"/>
              <a:gd name="connsiteY20" fmla="*/ 1973856 h 2448155"/>
              <a:gd name="connsiteX21" fmla="*/ 4822570 w 6573294"/>
              <a:gd name="connsiteY21" fmla="*/ 2162791 h 2448155"/>
              <a:gd name="connsiteX22" fmla="*/ 4171522 w 6573294"/>
              <a:gd name="connsiteY22" fmla="*/ 2326497 h 2448155"/>
              <a:gd name="connsiteX23" fmla="*/ 3633872 w 6573294"/>
              <a:gd name="connsiteY23" fmla="*/ 2385364 h 2448155"/>
              <a:gd name="connsiteX24" fmla="*/ 2994183 w 6573294"/>
              <a:gd name="connsiteY24" fmla="*/ 2448155 h 2448155"/>
              <a:gd name="connsiteX25" fmla="*/ 2511475 w 6573294"/>
              <a:gd name="connsiteY25" fmla="*/ 2389288 h 2448155"/>
              <a:gd name="connsiteX26" fmla="*/ 2414151 w 6573294"/>
              <a:gd name="connsiteY26" fmla="*/ 2115135 h 2448155"/>
              <a:gd name="connsiteX27" fmla="*/ 2033933 w 6573294"/>
              <a:gd name="connsiteY27" fmla="*/ 1677245 h 2448155"/>
              <a:gd name="connsiteX28" fmla="*/ 1420474 w 6573294"/>
              <a:gd name="connsiteY28" fmla="*/ 1365003 h 2448155"/>
              <a:gd name="connsiteX29" fmla="*/ 0 w 6573294"/>
              <a:gd name="connsiteY29" fmla="*/ 774754 h 2448155"/>
              <a:gd name="connsiteX30" fmla="*/ 74341 w 6573294"/>
              <a:gd name="connsiteY30" fmla="*/ 661413 h 2448155"/>
              <a:gd name="connsiteX31" fmla="*/ 486733 w 6573294"/>
              <a:gd name="connsiteY31" fmla="*/ 561254 h 2448155"/>
              <a:gd name="connsiteX32" fmla="*/ 640683 w 6573294"/>
              <a:gd name="connsiteY32" fmla="*/ 524526 h 2448155"/>
              <a:gd name="connsiteX0" fmla="*/ 640683 w 6573294"/>
              <a:gd name="connsiteY0" fmla="*/ 524526 h 2448155"/>
              <a:gd name="connsiteX1" fmla="*/ 940320 w 6573294"/>
              <a:gd name="connsiteY1" fmla="*/ 508965 h 2448155"/>
              <a:gd name="connsiteX2" fmla="*/ 1152307 w 6573294"/>
              <a:gd name="connsiteY2" fmla="*/ 598044 h 2448155"/>
              <a:gd name="connsiteX3" fmla="*/ 1630086 w 6573294"/>
              <a:gd name="connsiteY3" fmla="*/ 632251 h 2448155"/>
              <a:gd name="connsiteX4" fmla="*/ 2641969 w 6573294"/>
              <a:gd name="connsiteY4" fmla="*/ 605340 h 2448155"/>
              <a:gd name="connsiteX5" fmla="*/ 3312065 w 6573294"/>
              <a:gd name="connsiteY5" fmla="*/ 615430 h 2448155"/>
              <a:gd name="connsiteX6" fmla="*/ 3688039 w 6573294"/>
              <a:gd name="connsiteY6" fmla="*/ 494389 h 2448155"/>
              <a:gd name="connsiteX7" fmla="*/ 4001313 w 6573294"/>
              <a:gd name="connsiteY7" fmla="*/ 457545 h 2448155"/>
              <a:gd name="connsiteX8" fmla="*/ 4586954 w 6573294"/>
              <a:gd name="connsiteY8" fmla="*/ 151116 h 2448155"/>
              <a:gd name="connsiteX9" fmla="*/ 4974762 w 6573294"/>
              <a:gd name="connsiteY9" fmla="*/ 133714 h 2448155"/>
              <a:gd name="connsiteX10" fmla="*/ 5528323 w 6573294"/>
              <a:gd name="connsiteY10" fmla="*/ 0 h 2448155"/>
              <a:gd name="connsiteX11" fmla="*/ 5786468 w 6573294"/>
              <a:gd name="connsiteY11" fmla="*/ 2930 h 2448155"/>
              <a:gd name="connsiteX12" fmla="*/ 6275035 w 6573294"/>
              <a:gd name="connsiteY12" fmla="*/ 195513 h 2448155"/>
              <a:gd name="connsiteX13" fmla="*/ 6573294 w 6573294"/>
              <a:gd name="connsiteY13" fmla="*/ 474149 h 2448155"/>
              <a:gd name="connsiteX14" fmla="*/ 6569369 w 6573294"/>
              <a:gd name="connsiteY14" fmla="*/ 760636 h 2448155"/>
              <a:gd name="connsiteX15" fmla="*/ 6518352 w 6573294"/>
              <a:gd name="connsiteY15" fmla="*/ 929387 h 2448155"/>
              <a:gd name="connsiteX16" fmla="*/ 6208320 w 6573294"/>
              <a:gd name="connsiteY16" fmla="*/ 972557 h 2448155"/>
              <a:gd name="connsiteX17" fmla="*/ 5937531 w 6573294"/>
              <a:gd name="connsiteY17" fmla="*/ 1125611 h 2448155"/>
              <a:gd name="connsiteX18" fmla="*/ 5651045 w 6573294"/>
              <a:gd name="connsiteY18" fmla="*/ 1361079 h 2448155"/>
              <a:gd name="connsiteX19" fmla="*/ 5474502 w 6573294"/>
              <a:gd name="connsiteY19" fmla="*/ 1694042 h 2448155"/>
              <a:gd name="connsiteX20" fmla="*/ 5126983 w 6573294"/>
              <a:gd name="connsiteY20" fmla="*/ 1973856 h 2448155"/>
              <a:gd name="connsiteX21" fmla="*/ 4822570 w 6573294"/>
              <a:gd name="connsiteY21" fmla="*/ 2162791 h 2448155"/>
              <a:gd name="connsiteX22" fmla="*/ 4171522 w 6573294"/>
              <a:gd name="connsiteY22" fmla="*/ 2326497 h 2448155"/>
              <a:gd name="connsiteX23" fmla="*/ 3633872 w 6573294"/>
              <a:gd name="connsiteY23" fmla="*/ 2385364 h 2448155"/>
              <a:gd name="connsiteX24" fmla="*/ 2994183 w 6573294"/>
              <a:gd name="connsiteY24" fmla="*/ 2448155 h 2448155"/>
              <a:gd name="connsiteX25" fmla="*/ 2568981 w 6573294"/>
              <a:gd name="connsiteY25" fmla="*/ 2364060 h 2448155"/>
              <a:gd name="connsiteX26" fmla="*/ 2414151 w 6573294"/>
              <a:gd name="connsiteY26" fmla="*/ 2115135 h 2448155"/>
              <a:gd name="connsiteX27" fmla="*/ 2033933 w 6573294"/>
              <a:gd name="connsiteY27" fmla="*/ 1677245 h 2448155"/>
              <a:gd name="connsiteX28" fmla="*/ 1420474 w 6573294"/>
              <a:gd name="connsiteY28" fmla="*/ 1365003 h 2448155"/>
              <a:gd name="connsiteX29" fmla="*/ 0 w 6573294"/>
              <a:gd name="connsiteY29" fmla="*/ 774754 h 2448155"/>
              <a:gd name="connsiteX30" fmla="*/ 74341 w 6573294"/>
              <a:gd name="connsiteY30" fmla="*/ 661413 h 2448155"/>
              <a:gd name="connsiteX31" fmla="*/ 486733 w 6573294"/>
              <a:gd name="connsiteY31" fmla="*/ 561254 h 2448155"/>
              <a:gd name="connsiteX32" fmla="*/ 640683 w 6573294"/>
              <a:gd name="connsiteY32" fmla="*/ 524526 h 2448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6573294" h="2448155">
                <a:moveTo>
                  <a:pt x="640683" y="524526"/>
                </a:moveTo>
                <a:lnTo>
                  <a:pt x="940320" y="508965"/>
                </a:lnTo>
                <a:cubicBezTo>
                  <a:pt x="1040188" y="527152"/>
                  <a:pt x="1052439" y="579857"/>
                  <a:pt x="1152307" y="598044"/>
                </a:cubicBezTo>
                <a:lnTo>
                  <a:pt x="1630086" y="632251"/>
                </a:lnTo>
                <a:lnTo>
                  <a:pt x="2641969" y="605340"/>
                </a:lnTo>
                <a:lnTo>
                  <a:pt x="3312065" y="615430"/>
                </a:lnTo>
                <a:lnTo>
                  <a:pt x="3688039" y="494389"/>
                </a:lnTo>
                <a:cubicBezTo>
                  <a:pt x="3772345" y="459412"/>
                  <a:pt x="3917007" y="492522"/>
                  <a:pt x="4001313" y="457545"/>
                </a:cubicBezTo>
                <a:lnTo>
                  <a:pt x="4586954" y="151116"/>
                </a:lnTo>
                <a:lnTo>
                  <a:pt x="4974762" y="133714"/>
                </a:lnTo>
                <a:cubicBezTo>
                  <a:pt x="5106886" y="107551"/>
                  <a:pt x="5396199" y="26163"/>
                  <a:pt x="5528323" y="0"/>
                </a:cubicBezTo>
                <a:lnTo>
                  <a:pt x="5786468" y="2930"/>
                </a:lnTo>
                <a:lnTo>
                  <a:pt x="6275035" y="195513"/>
                </a:lnTo>
                <a:lnTo>
                  <a:pt x="6573294" y="474149"/>
                </a:lnTo>
                <a:cubicBezTo>
                  <a:pt x="6571986" y="569645"/>
                  <a:pt x="6570677" y="665140"/>
                  <a:pt x="6569369" y="760636"/>
                </a:cubicBezTo>
                <a:lnTo>
                  <a:pt x="6518352" y="929387"/>
                </a:lnTo>
                <a:cubicBezTo>
                  <a:pt x="6435939" y="956858"/>
                  <a:pt x="6290733" y="945086"/>
                  <a:pt x="6208320" y="972557"/>
                </a:cubicBezTo>
                <a:lnTo>
                  <a:pt x="5937531" y="1125611"/>
                </a:lnTo>
                <a:lnTo>
                  <a:pt x="5651045" y="1361079"/>
                </a:lnTo>
                <a:lnTo>
                  <a:pt x="5474502" y="1694042"/>
                </a:lnTo>
                <a:cubicBezTo>
                  <a:pt x="5369850" y="1814392"/>
                  <a:pt x="5231635" y="1853506"/>
                  <a:pt x="5126983" y="1973856"/>
                </a:cubicBezTo>
                <a:cubicBezTo>
                  <a:pt x="5067525" y="2016327"/>
                  <a:pt x="4850257" y="2135104"/>
                  <a:pt x="4822570" y="2162791"/>
                </a:cubicBezTo>
                <a:lnTo>
                  <a:pt x="4171522" y="2326497"/>
                </a:lnTo>
                <a:lnTo>
                  <a:pt x="3633872" y="2385364"/>
                </a:lnTo>
                <a:lnTo>
                  <a:pt x="2994183" y="2448155"/>
                </a:lnTo>
                <a:cubicBezTo>
                  <a:pt x="2833280" y="2428533"/>
                  <a:pt x="2715508" y="2444230"/>
                  <a:pt x="2568981" y="2364060"/>
                </a:cubicBezTo>
                <a:cubicBezTo>
                  <a:pt x="2512580" y="2282768"/>
                  <a:pt x="2446592" y="2206519"/>
                  <a:pt x="2414151" y="2115135"/>
                </a:cubicBezTo>
                <a:cubicBezTo>
                  <a:pt x="2287412" y="1969172"/>
                  <a:pt x="2175048" y="1823208"/>
                  <a:pt x="2033933" y="1677245"/>
                </a:cubicBezTo>
                <a:lnTo>
                  <a:pt x="1420474" y="1365003"/>
                </a:lnTo>
                <a:lnTo>
                  <a:pt x="0" y="774754"/>
                </a:lnTo>
                <a:lnTo>
                  <a:pt x="74341" y="661413"/>
                </a:lnTo>
                <a:lnTo>
                  <a:pt x="486733" y="561254"/>
                </a:lnTo>
                <a:lnTo>
                  <a:pt x="640683" y="524526"/>
                </a:lnTo>
                <a:close/>
              </a:path>
            </a:pathLst>
          </a:custGeom>
          <a:noFill/>
          <a:ln>
            <a:solidFill>
              <a:srgbClr val="FFFF00">
                <a:alpha val="50196"/>
              </a:srgb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68378" y="285439"/>
            <a:ext cx="4689352" cy="1303809"/>
          </a:xfrm>
        </p:spPr>
        <p:txBody>
          <a:bodyPr wrap="none" lIns="36000" tIns="36000" rIns="36000" bIns="36000">
            <a:spAutoFit/>
          </a:bodyPr>
          <a:lstStyle/>
          <a:p>
            <a:pPr algn="l"/>
            <a:r>
              <a:rPr lang="zh-TW" altLang="en-US" sz="3600" dirty="0">
                <a:gradFill>
                  <a:gsLst>
                    <a:gs pos="100000">
                      <a:srgbClr val="A603AB">
                        <a:alpha val="0"/>
                      </a:srgbClr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華康中圓體" pitchFamily="49" charset="-120"/>
              </a:rPr>
              <a:t>松友生活社區再生計畫</a:t>
            </a:r>
            <a:br>
              <a:rPr lang="en-US" altLang="zh-TW" dirty="0">
                <a:gradFill>
                  <a:gsLst>
                    <a:gs pos="100000">
                      <a:srgbClr val="A603AB">
                        <a:alpha val="0"/>
                      </a:srgbClr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華康中圓體" pitchFamily="49" charset="-120"/>
              </a:rPr>
            </a:br>
            <a:r>
              <a:rPr lang="zh-TW" altLang="en-US" dirty="0">
                <a:gradFill>
                  <a:gsLst>
                    <a:gs pos="100000">
                      <a:srgbClr val="A603AB">
                        <a:alpha val="0"/>
                      </a:srgbClr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華康中圓體" pitchFamily="49" charset="-120"/>
              </a:rPr>
              <a:t>推簽整合服務</a:t>
            </a:r>
            <a:endParaRPr lang="zh-TW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4" name="手繪多邊形: 圖案 3">
            <a:extLst>
              <a:ext uri="{FF2B5EF4-FFF2-40B4-BE49-F238E27FC236}">
                <a16:creationId xmlns:a16="http://schemas.microsoft.com/office/drawing/2014/main" id="{F8AA20CC-6D15-D236-0667-128B85F31A5B}"/>
              </a:ext>
            </a:extLst>
          </p:cNvPr>
          <p:cNvSpPr/>
          <p:nvPr/>
        </p:nvSpPr>
        <p:spPr>
          <a:xfrm>
            <a:off x="2276190" y="2947273"/>
            <a:ext cx="3011262" cy="706502"/>
          </a:xfrm>
          <a:custGeom>
            <a:avLst/>
            <a:gdLst>
              <a:gd name="connsiteX0" fmla="*/ 62791 w 2959045"/>
              <a:gd name="connsiteY0" fmla="*/ 74565 h 726026"/>
              <a:gd name="connsiteX1" fmla="*/ 0 w 2959045"/>
              <a:gd name="connsiteY1" fmla="*/ 160903 h 726026"/>
              <a:gd name="connsiteX2" fmla="*/ 1397109 w 2959045"/>
              <a:gd name="connsiteY2" fmla="*/ 726026 h 726026"/>
              <a:gd name="connsiteX3" fmla="*/ 2959045 w 2959045"/>
              <a:gd name="connsiteY3" fmla="*/ 623990 h 726026"/>
              <a:gd name="connsiteX4" fmla="*/ 2786369 w 2959045"/>
              <a:gd name="connsiteY4" fmla="*/ 388522 h 726026"/>
              <a:gd name="connsiteX5" fmla="*/ 2287962 w 2959045"/>
              <a:gd name="connsiteY5" fmla="*/ 400295 h 726026"/>
              <a:gd name="connsiteX6" fmla="*/ 788817 w 2959045"/>
              <a:gd name="connsiteY6" fmla="*/ 239392 h 726026"/>
              <a:gd name="connsiteX7" fmla="*/ 655385 w 2959045"/>
              <a:gd name="connsiteY7" fmla="*/ 160903 h 726026"/>
              <a:gd name="connsiteX8" fmla="*/ 412069 w 2959045"/>
              <a:gd name="connsiteY8" fmla="*/ 0 h 726026"/>
              <a:gd name="connsiteX0" fmla="*/ 62791 w 2959045"/>
              <a:gd name="connsiteY0" fmla="*/ 74565 h 726026"/>
              <a:gd name="connsiteX1" fmla="*/ 0 w 2959045"/>
              <a:gd name="connsiteY1" fmla="*/ 160903 h 726026"/>
              <a:gd name="connsiteX2" fmla="*/ 1397109 w 2959045"/>
              <a:gd name="connsiteY2" fmla="*/ 726026 h 726026"/>
              <a:gd name="connsiteX3" fmla="*/ 2959045 w 2959045"/>
              <a:gd name="connsiteY3" fmla="*/ 623990 h 726026"/>
              <a:gd name="connsiteX4" fmla="*/ 2786369 w 2959045"/>
              <a:gd name="connsiteY4" fmla="*/ 388522 h 726026"/>
              <a:gd name="connsiteX5" fmla="*/ 2287962 w 2959045"/>
              <a:gd name="connsiteY5" fmla="*/ 400295 h 726026"/>
              <a:gd name="connsiteX6" fmla="*/ 788817 w 2959045"/>
              <a:gd name="connsiteY6" fmla="*/ 239392 h 726026"/>
              <a:gd name="connsiteX7" fmla="*/ 655385 w 2959045"/>
              <a:gd name="connsiteY7" fmla="*/ 160903 h 726026"/>
              <a:gd name="connsiteX8" fmla="*/ 412069 w 2959045"/>
              <a:gd name="connsiteY8" fmla="*/ 0 h 726026"/>
              <a:gd name="connsiteX9" fmla="*/ 62791 w 2959045"/>
              <a:gd name="connsiteY9" fmla="*/ 74565 h 726026"/>
              <a:gd name="connsiteX0" fmla="*/ 62791 w 2959045"/>
              <a:gd name="connsiteY0" fmla="*/ 74565 h 726026"/>
              <a:gd name="connsiteX1" fmla="*/ 0 w 2959045"/>
              <a:gd name="connsiteY1" fmla="*/ 160903 h 726026"/>
              <a:gd name="connsiteX2" fmla="*/ 1397109 w 2959045"/>
              <a:gd name="connsiteY2" fmla="*/ 726026 h 726026"/>
              <a:gd name="connsiteX3" fmla="*/ 2959045 w 2959045"/>
              <a:gd name="connsiteY3" fmla="*/ 623990 h 726026"/>
              <a:gd name="connsiteX4" fmla="*/ 2786369 w 2959045"/>
              <a:gd name="connsiteY4" fmla="*/ 388522 h 726026"/>
              <a:gd name="connsiteX5" fmla="*/ 2287962 w 2959045"/>
              <a:gd name="connsiteY5" fmla="*/ 400295 h 726026"/>
              <a:gd name="connsiteX6" fmla="*/ 788817 w 2959045"/>
              <a:gd name="connsiteY6" fmla="*/ 239392 h 726026"/>
              <a:gd name="connsiteX7" fmla="*/ 655385 w 2959045"/>
              <a:gd name="connsiteY7" fmla="*/ 160903 h 726026"/>
              <a:gd name="connsiteX8" fmla="*/ 412069 w 2959045"/>
              <a:gd name="connsiteY8" fmla="*/ 0 h 726026"/>
              <a:gd name="connsiteX9" fmla="*/ 62791 w 2959045"/>
              <a:gd name="connsiteY9" fmla="*/ 74565 h 726026"/>
              <a:gd name="connsiteX0" fmla="*/ 62791 w 2959045"/>
              <a:gd name="connsiteY0" fmla="*/ 74565 h 623990"/>
              <a:gd name="connsiteX1" fmla="*/ 0 w 2959045"/>
              <a:gd name="connsiteY1" fmla="*/ 160903 h 623990"/>
              <a:gd name="connsiteX2" fmla="*/ 1163726 w 2959045"/>
              <a:gd name="connsiteY2" fmla="*/ 615073 h 623990"/>
              <a:gd name="connsiteX3" fmla="*/ 2959045 w 2959045"/>
              <a:gd name="connsiteY3" fmla="*/ 623990 h 623990"/>
              <a:gd name="connsiteX4" fmla="*/ 2786369 w 2959045"/>
              <a:gd name="connsiteY4" fmla="*/ 388522 h 623990"/>
              <a:gd name="connsiteX5" fmla="*/ 2287962 w 2959045"/>
              <a:gd name="connsiteY5" fmla="*/ 400295 h 623990"/>
              <a:gd name="connsiteX6" fmla="*/ 788817 w 2959045"/>
              <a:gd name="connsiteY6" fmla="*/ 239392 h 623990"/>
              <a:gd name="connsiteX7" fmla="*/ 655385 w 2959045"/>
              <a:gd name="connsiteY7" fmla="*/ 160903 h 623990"/>
              <a:gd name="connsiteX8" fmla="*/ 412069 w 2959045"/>
              <a:gd name="connsiteY8" fmla="*/ 0 h 623990"/>
              <a:gd name="connsiteX9" fmla="*/ 62791 w 2959045"/>
              <a:gd name="connsiteY9" fmla="*/ 74565 h 623990"/>
              <a:gd name="connsiteX0" fmla="*/ 62791 w 2959045"/>
              <a:gd name="connsiteY0" fmla="*/ 74565 h 623990"/>
              <a:gd name="connsiteX1" fmla="*/ 0 w 2959045"/>
              <a:gd name="connsiteY1" fmla="*/ 160903 h 623990"/>
              <a:gd name="connsiteX2" fmla="*/ 1037470 w 2959045"/>
              <a:gd name="connsiteY2" fmla="*/ 511772 h 623990"/>
              <a:gd name="connsiteX3" fmla="*/ 2959045 w 2959045"/>
              <a:gd name="connsiteY3" fmla="*/ 623990 h 623990"/>
              <a:gd name="connsiteX4" fmla="*/ 2786369 w 2959045"/>
              <a:gd name="connsiteY4" fmla="*/ 388522 h 623990"/>
              <a:gd name="connsiteX5" fmla="*/ 2287962 w 2959045"/>
              <a:gd name="connsiteY5" fmla="*/ 400295 h 623990"/>
              <a:gd name="connsiteX6" fmla="*/ 788817 w 2959045"/>
              <a:gd name="connsiteY6" fmla="*/ 239392 h 623990"/>
              <a:gd name="connsiteX7" fmla="*/ 655385 w 2959045"/>
              <a:gd name="connsiteY7" fmla="*/ 160903 h 623990"/>
              <a:gd name="connsiteX8" fmla="*/ 412069 w 2959045"/>
              <a:gd name="connsiteY8" fmla="*/ 0 h 623990"/>
              <a:gd name="connsiteX9" fmla="*/ 62791 w 2959045"/>
              <a:gd name="connsiteY9" fmla="*/ 74565 h 623990"/>
              <a:gd name="connsiteX0" fmla="*/ 62791 w 2959045"/>
              <a:gd name="connsiteY0" fmla="*/ 74565 h 623990"/>
              <a:gd name="connsiteX1" fmla="*/ 0 w 2959045"/>
              <a:gd name="connsiteY1" fmla="*/ 160903 h 623990"/>
              <a:gd name="connsiteX2" fmla="*/ 1037470 w 2959045"/>
              <a:gd name="connsiteY2" fmla="*/ 572987 h 623990"/>
              <a:gd name="connsiteX3" fmla="*/ 2959045 w 2959045"/>
              <a:gd name="connsiteY3" fmla="*/ 623990 h 623990"/>
              <a:gd name="connsiteX4" fmla="*/ 2786369 w 2959045"/>
              <a:gd name="connsiteY4" fmla="*/ 388522 h 623990"/>
              <a:gd name="connsiteX5" fmla="*/ 2287962 w 2959045"/>
              <a:gd name="connsiteY5" fmla="*/ 400295 h 623990"/>
              <a:gd name="connsiteX6" fmla="*/ 788817 w 2959045"/>
              <a:gd name="connsiteY6" fmla="*/ 239392 h 623990"/>
              <a:gd name="connsiteX7" fmla="*/ 655385 w 2959045"/>
              <a:gd name="connsiteY7" fmla="*/ 160903 h 623990"/>
              <a:gd name="connsiteX8" fmla="*/ 412069 w 2959045"/>
              <a:gd name="connsiteY8" fmla="*/ 0 h 623990"/>
              <a:gd name="connsiteX9" fmla="*/ 62791 w 2959045"/>
              <a:gd name="connsiteY9" fmla="*/ 74565 h 623990"/>
              <a:gd name="connsiteX0" fmla="*/ 62791 w 2959045"/>
              <a:gd name="connsiteY0" fmla="*/ 74565 h 623990"/>
              <a:gd name="connsiteX1" fmla="*/ 0 w 2959045"/>
              <a:gd name="connsiteY1" fmla="*/ 160903 h 623990"/>
              <a:gd name="connsiteX2" fmla="*/ 1152248 w 2959045"/>
              <a:gd name="connsiteY2" fmla="*/ 622724 h 623990"/>
              <a:gd name="connsiteX3" fmla="*/ 2959045 w 2959045"/>
              <a:gd name="connsiteY3" fmla="*/ 623990 h 623990"/>
              <a:gd name="connsiteX4" fmla="*/ 2786369 w 2959045"/>
              <a:gd name="connsiteY4" fmla="*/ 388522 h 623990"/>
              <a:gd name="connsiteX5" fmla="*/ 2287962 w 2959045"/>
              <a:gd name="connsiteY5" fmla="*/ 400295 h 623990"/>
              <a:gd name="connsiteX6" fmla="*/ 788817 w 2959045"/>
              <a:gd name="connsiteY6" fmla="*/ 239392 h 623990"/>
              <a:gd name="connsiteX7" fmla="*/ 655385 w 2959045"/>
              <a:gd name="connsiteY7" fmla="*/ 160903 h 623990"/>
              <a:gd name="connsiteX8" fmla="*/ 412069 w 2959045"/>
              <a:gd name="connsiteY8" fmla="*/ 0 h 623990"/>
              <a:gd name="connsiteX9" fmla="*/ 62791 w 2959045"/>
              <a:gd name="connsiteY9" fmla="*/ 74565 h 623990"/>
              <a:gd name="connsiteX0" fmla="*/ 62791 w 2959045"/>
              <a:gd name="connsiteY0" fmla="*/ 74565 h 691198"/>
              <a:gd name="connsiteX1" fmla="*/ 0 w 2959045"/>
              <a:gd name="connsiteY1" fmla="*/ 160903 h 691198"/>
              <a:gd name="connsiteX2" fmla="*/ 1152248 w 2959045"/>
              <a:gd name="connsiteY2" fmla="*/ 622724 h 691198"/>
              <a:gd name="connsiteX3" fmla="*/ 2816139 w 2959045"/>
              <a:gd name="connsiteY3" fmla="*/ 691198 h 691198"/>
              <a:gd name="connsiteX4" fmla="*/ 2959045 w 2959045"/>
              <a:gd name="connsiteY4" fmla="*/ 623990 h 691198"/>
              <a:gd name="connsiteX5" fmla="*/ 2786369 w 2959045"/>
              <a:gd name="connsiteY5" fmla="*/ 388522 h 691198"/>
              <a:gd name="connsiteX6" fmla="*/ 2287962 w 2959045"/>
              <a:gd name="connsiteY6" fmla="*/ 400295 h 691198"/>
              <a:gd name="connsiteX7" fmla="*/ 788817 w 2959045"/>
              <a:gd name="connsiteY7" fmla="*/ 239392 h 691198"/>
              <a:gd name="connsiteX8" fmla="*/ 655385 w 2959045"/>
              <a:gd name="connsiteY8" fmla="*/ 160903 h 691198"/>
              <a:gd name="connsiteX9" fmla="*/ 412069 w 2959045"/>
              <a:gd name="connsiteY9" fmla="*/ 0 h 691198"/>
              <a:gd name="connsiteX10" fmla="*/ 62791 w 2959045"/>
              <a:gd name="connsiteY10" fmla="*/ 74565 h 691198"/>
              <a:gd name="connsiteX0" fmla="*/ 62791 w 2959045"/>
              <a:gd name="connsiteY0" fmla="*/ 74565 h 691198"/>
              <a:gd name="connsiteX1" fmla="*/ 0 w 2959045"/>
              <a:gd name="connsiteY1" fmla="*/ 160903 h 691198"/>
              <a:gd name="connsiteX2" fmla="*/ 1152248 w 2959045"/>
              <a:gd name="connsiteY2" fmla="*/ 622724 h 691198"/>
              <a:gd name="connsiteX3" fmla="*/ 2816139 w 2959045"/>
              <a:gd name="connsiteY3" fmla="*/ 691198 h 691198"/>
              <a:gd name="connsiteX4" fmla="*/ 2823791 w 2959045"/>
              <a:gd name="connsiteY4" fmla="*/ 645287 h 691198"/>
              <a:gd name="connsiteX5" fmla="*/ 2959045 w 2959045"/>
              <a:gd name="connsiteY5" fmla="*/ 623990 h 691198"/>
              <a:gd name="connsiteX6" fmla="*/ 2786369 w 2959045"/>
              <a:gd name="connsiteY6" fmla="*/ 388522 h 691198"/>
              <a:gd name="connsiteX7" fmla="*/ 2287962 w 2959045"/>
              <a:gd name="connsiteY7" fmla="*/ 400295 h 691198"/>
              <a:gd name="connsiteX8" fmla="*/ 788817 w 2959045"/>
              <a:gd name="connsiteY8" fmla="*/ 239392 h 691198"/>
              <a:gd name="connsiteX9" fmla="*/ 655385 w 2959045"/>
              <a:gd name="connsiteY9" fmla="*/ 160903 h 691198"/>
              <a:gd name="connsiteX10" fmla="*/ 412069 w 2959045"/>
              <a:gd name="connsiteY10" fmla="*/ 0 h 691198"/>
              <a:gd name="connsiteX11" fmla="*/ 62791 w 2959045"/>
              <a:gd name="connsiteY11" fmla="*/ 74565 h 691198"/>
              <a:gd name="connsiteX0" fmla="*/ 62791 w 2959045"/>
              <a:gd name="connsiteY0" fmla="*/ 74565 h 699243"/>
              <a:gd name="connsiteX1" fmla="*/ 0 w 2959045"/>
              <a:gd name="connsiteY1" fmla="*/ 160903 h 699243"/>
              <a:gd name="connsiteX2" fmla="*/ 1328241 w 2959045"/>
              <a:gd name="connsiteY2" fmla="*/ 699243 h 699243"/>
              <a:gd name="connsiteX3" fmla="*/ 2816139 w 2959045"/>
              <a:gd name="connsiteY3" fmla="*/ 691198 h 699243"/>
              <a:gd name="connsiteX4" fmla="*/ 2823791 w 2959045"/>
              <a:gd name="connsiteY4" fmla="*/ 645287 h 699243"/>
              <a:gd name="connsiteX5" fmla="*/ 2959045 w 2959045"/>
              <a:gd name="connsiteY5" fmla="*/ 623990 h 699243"/>
              <a:gd name="connsiteX6" fmla="*/ 2786369 w 2959045"/>
              <a:gd name="connsiteY6" fmla="*/ 388522 h 699243"/>
              <a:gd name="connsiteX7" fmla="*/ 2287962 w 2959045"/>
              <a:gd name="connsiteY7" fmla="*/ 400295 h 699243"/>
              <a:gd name="connsiteX8" fmla="*/ 788817 w 2959045"/>
              <a:gd name="connsiteY8" fmla="*/ 239392 h 699243"/>
              <a:gd name="connsiteX9" fmla="*/ 655385 w 2959045"/>
              <a:gd name="connsiteY9" fmla="*/ 160903 h 699243"/>
              <a:gd name="connsiteX10" fmla="*/ 412069 w 2959045"/>
              <a:gd name="connsiteY10" fmla="*/ 0 h 699243"/>
              <a:gd name="connsiteX11" fmla="*/ 62791 w 2959045"/>
              <a:gd name="connsiteY11" fmla="*/ 74565 h 699243"/>
              <a:gd name="connsiteX0" fmla="*/ 62791 w 2959045"/>
              <a:gd name="connsiteY0" fmla="*/ 74565 h 699243"/>
              <a:gd name="connsiteX1" fmla="*/ 0 w 2959045"/>
              <a:gd name="connsiteY1" fmla="*/ 160903 h 699243"/>
              <a:gd name="connsiteX2" fmla="*/ 1328241 w 2959045"/>
              <a:gd name="connsiteY2" fmla="*/ 699243 h 699243"/>
              <a:gd name="connsiteX3" fmla="*/ 2682231 w 2959045"/>
              <a:gd name="connsiteY3" fmla="*/ 645287 h 699243"/>
              <a:gd name="connsiteX4" fmla="*/ 2823791 w 2959045"/>
              <a:gd name="connsiteY4" fmla="*/ 645287 h 699243"/>
              <a:gd name="connsiteX5" fmla="*/ 2959045 w 2959045"/>
              <a:gd name="connsiteY5" fmla="*/ 623990 h 699243"/>
              <a:gd name="connsiteX6" fmla="*/ 2786369 w 2959045"/>
              <a:gd name="connsiteY6" fmla="*/ 388522 h 699243"/>
              <a:gd name="connsiteX7" fmla="*/ 2287962 w 2959045"/>
              <a:gd name="connsiteY7" fmla="*/ 400295 h 699243"/>
              <a:gd name="connsiteX8" fmla="*/ 788817 w 2959045"/>
              <a:gd name="connsiteY8" fmla="*/ 239392 h 699243"/>
              <a:gd name="connsiteX9" fmla="*/ 655385 w 2959045"/>
              <a:gd name="connsiteY9" fmla="*/ 160903 h 699243"/>
              <a:gd name="connsiteX10" fmla="*/ 412069 w 2959045"/>
              <a:gd name="connsiteY10" fmla="*/ 0 h 699243"/>
              <a:gd name="connsiteX11" fmla="*/ 62791 w 2959045"/>
              <a:gd name="connsiteY11" fmla="*/ 74565 h 699243"/>
              <a:gd name="connsiteX0" fmla="*/ 62791 w 2959045"/>
              <a:gd name="connsiteY0" fmla="*/ 74565 h 699243"/>
              <a:gd name="connsiteX1" fmla="*/ 0 w 2959045"/>
              <a:gd name="connsiteY1" fmla="*/ 160903 h 699243"/>
              <a:gd name="connsiteX2" fmla="*/ 1328241 w 2959045"/>
              <a:gd name="connsiteY2" fmla="*/ 699243 h 699243"/>
              <a:gd name="connsiteX3" fmla="*/ 2785532 w 2959045"/>
              <a:gd name="connsiteY3" fmla="*/ 691198 h 699243"/>
              <a:gd name="connsiteX4" fmla="*/ 2823791 w 2959045"/>
              <a:gd name="connsiteY4" fmla="*/ 645287 h 699243"/>
              <a:gd name="connsiteX5" fmla="*/ 2959045 w 2959045"/>
              <a:gd name="connsiteY5" fmla="*/ 623990 h 699243"/>
              <a:gd name="connsiteX6" fmla="*/ 2786369 w 2959045"/>
              <a:gd name="connsiteY6" fmla="*/ 388522 h 699243"/>
              <a:gd name="connsiteX7" fmla="*/ 2287962 w 2959045"/>
              <a:gd name="connsiteY7" fmla="*/ 400295 h 699243"/>
              <a:gd name="connsiteX8" fmla="*/ 788817 w 2959045"/>
              <a:gd name="connsiteY8" fmla="*/ 239392 h 699243"/>
              <a:gd name="connsiteX9" fmla="*/ 655385 w 2959045"/>
              <a:gd name="connsiteY9" fmla="*/ 160903 h 699243"/>
              <a:gd name="connsiteX10" fmla="*/ 412069 w 2959045"/>
              <a:gd name="connsiteY10" fmla="*/ 0 h 699243"/>
              <a:gd name="connsiteX11" fmla="*/ 62791 w 2959045"/>
              <a:gd name="connsiteY11" fmla="*/ 74565 h 699243"/>
              <a:gd name="connsiteX0" fmla="*/ 62791 w 2959045"/>
              <a:gd name="connsiteY0" fmla="*/ 74565 h 699243"/>
              <a:gd name="connsiteX1" fmla="*/ 0 w 2959045"/>
              <a:gd name="connsiteY1" fmla="*/ 160903 h 699243"/>
              <a:gd name="connsiteX2" fmla="*/ 1328241 w 2959045"/>
              <a:gd name="connsiteY2" fmla="*/ 699243 h 699243"/>
              <a:gd name="connsiteX3" fmla="*/ 2785532 w 2959045"/>
              <a:gd name="connsiteY3" fmla="*/ 691198 h 699243"/>
              <a:gd name="connsiteX4" fmla="*/ 2823791 w 2959045"/>
              <a:gd name="connsiteY4" fmla="*/ 645287 h 699243"/>
              <a:gd name="connsiteX5" fmla="*/ 2959045 w 2959045"/>
              <a:gd name="connsiteY5" fmla="*/ 623990 h 699243"/>
              <a:gd name="connsiteX6" fmla="*/ 2786369 w 2959045"/>
              <a:gd name="connsiteY6" fmla="*/ 388522 h 699243"/>
              <a:gd name="connsiteX7" fmla="*/ 2287962 w 2959045"/>
              <a:gd name="connsiteY7" fmla="*/ 400295 h 699243"/>
              <a:gd name="connsiteX8" fmla="*/ 788817 w 2959045"/>
              <a:gd name="connsiteY8" fmla="*/ 239392 h 699243"/>
              <a:gd name="connsiteX9" fmla="*/ 747208 w 2959045"/>
              <a:gd name="connsiteY9" fmla="*/ 160903 h 699243"/>
              <a:gd name="connsiteX10" fmla="*/ 412069 w 2959045"/>
              <a:gd name="connsiteY10" fmla="*/ 0 h 699243"/>
              <a:gd name="connsiteX11" fmla="*/ 62791 w 2959045"/>
              <a:gd name="connsiteY11" fmla="*/ 74565 h 699243"/>
              <a:gd name="connsiteX0" fmla="*/ 62791 w 2959045"/>
              <a:gd name="connsiteY0" fmla="*/ 74565 h 699243"/>
              <a:gd name="connsiteX1" fmla="*/ 0 w 2959045"/>
              <a:gd name="connsiteY1" fmla="*/ 160903 h 699243"/>
              <a:gd name="connsiteX2" fmla="*/ 1328241 w 2959045"/>
              <a:gd name="connsiteY2" fmla="*/ 699243 h 699243"/>
              <a:gd name="connsiteX3" fmla="*/ 2785532 w 2959045"/>
              <a:gd name="connsiteY3" fmla="*/ 691198 h 699243"/>
              <a:gd name="connsiteX4" fmla="*/ 2823791 w 2959045"/>
              <a:gd name="connsiteY4" fmla="*/ 645287 h 699243"/>
              <a:gd name="connsiteX5" fmla="*/ 2959045 w 2959045"/>
              <a:gd name="connsiteY5" fmla="*/ 623990 h 699243"/>
              <a:gd name="connsiteX6" fmla="*/ 2786369 w 2959045"/>
              <a:gd name="connsiteY6" fmla="*/ 388522 h 699243"/>
              <a:gd name="connsiteX7" fmla="*/ 2287962 w 2959045"/>
              <a:gd name="connsiteY7" fmla="*/ 400295 h 699243"/>
              <a:gd name="connsiteX8" fmla="*/ 700820 w 2959045"/>
              <a:gd name="connsiteY8" fmla="*/ 239392 h 699243"/>
              <a:gd name="connsiteX9" fmla="*/ 747208 w 2959045"/>
              <a:gd name="connsiteY9" fmla="*/ 160903 h 699243"/>
              <a:gd name="connsiteX10" fmla="*/ 412069 w 2959045"/>
              <a:gd name="connsiteY10" fmla="*/ 0 h 699243"/>
              <a:gd name="connsiteX11" fmla="*/ 62791 w 2959045"/>
              <a:gd name="connsiteY11" fmla="*/ 74565 h 699243"/>
              <a:gd name="connsiteX0" fmla="*/ 62791 w 2959045"/>
              <a:gd name="connsiteY0" fmla="*/ 74565 h 699243"/>
              <a:gd name="connsiteX1" fmla="*/ 0 w 2959045"/>
              <a:gd name="connsiteY1" fmla="*/ 160903 h 699243"/>
              <a:gd name="connsiteX2" fmla="*/ 1328241 w 2959045"/>
              <a:gd name="connsiteY2" fmla="*/ 699243 h 699243"/>
              <a:gd name="connsiteX3" fmla="*/ 2785532 w 2959045"/>
              <a:gd name="connsiteY3" fmla="*/ 691198 h 699243"/>
              <a:gd name="connsiteX4" fmla="*/ 2823791 w 2959045"/>
              <a:gd name="connsiteY4" fmla="*/ 645287 h 699243"/>
              <a:gd name="connsiteX5" fmla="*/ 2959045 w 2959045"/>
              <a:gd name="connsiteY5" fmla="*/ 623990 h 699243"/>
              <a:gd name="connsiteX6" fmla="*/ 2786369 w 2959045"/>
              <a:gd name="connsiteY6" fmla="*/ 388522 h 699243"/>
              <a:gd name="connsiteX7" fmla="*/ 2287962 w 2959045"/>
              <a:gd name="connsiteY7" fmla="*/ 400295 h 699243"/>
              <a:gd name="connsiteX8" fmla="*/ 700820 w 2959045"/>
              <a:gd name="connsiteY8" fmla="*/ 239392 h 699243"/>
              <a:gd name="connsiteX9" fmla="*/ 747208 w 2959045"/>
              <a:gd name="connsiteY9" fmla="*/ 160903 h 699243"/>
              <a:gd name="connsiteX10" fmla="*/ 412069 w 2959045"/>
              <a:gd name="connsiteY10" fmla="*/ 0 h 699243"/>
              <a:gd name="connsiteX11" fmla="*/ 62791 w 2959045"/>
              <a:gd name="connsiteY11" fmla="*/ 74565 h 699243"/>
              <a:gd name="connsiteX0" fmla="*/ 62791 w 2959045"/>
              <a:gd name="connsiteY0" fmla="*/ 74565 h 699243"/>
              <a:gd name="connsiteX1" fmla="*/ 0 w 2959045"/>
              <a:gd name="connsiteY1" fmla="*/ 160903 h 699243"/>
              <a:gd name="connsiteX2" fmla="*/ 1328241 w 2959045"/>
              <a:gd name="connsiteY2" fmla="*/ 699243 h 699243"/>
              <a:gd name="connsiteX3" fmla="*/ 2785532 w 2959045"/>
              <a:gd name="connsiteY3" fmla="*/ 691198 h 699243"/>
              <a:gd name="connsiteX4" fmla="*/ 2823791 w 2959045"/>
              <a:gd name="connsiteY4" fmla="*/ 645287 h 699243"/>
              <a:gd name="connsiteX5" fmla="*/ 2959045 w 2959045"/>
              <a:gd name="connsiteY5" fmla="*/ 623990 h 699243"/>
              <a:gd name="connsiteX6" fmla="*/ 2786369 w 2959045"/>
              <a:gd name="connsiteY6" fmla="*/ 388522 h 699243"/>
              <a:gd name="connsiteX7" fmla="*/ 2287962 w 2959045"/>
              <a:gd name="connsiteY7" fmla="*/ 400295 h 699243"/>
              <a:gd name="connsiteX8" fmla="*/ 700820 w 2959045"/>
              <a:gd name="connsiteY8" fmla="*/ 239392 h 699243"/>
              <a:gd name="connsiteX9" fmla="*/ 976764 w 2959045"/>
              <a:gd name="connsiteY9" fmla="*/ 160903 h 699243"/>
              <a:gd name="connsiteX10" fmla="*/ 412069 w 2959045"/>
              <a:gd name="connsiteY10" fmla="*/ 0 h 699243"/>
              <a:gd name="connsiteX11" fmla="*/ 62791 w 2959045"/>
              <a:gd name="connsiteY11" fmla="*/ 74565 h 699243"/>
              <a:gd name="connsiteX0" fmla="*/ 62791 w 2959045"/>
              <a:gd name="connsiteY0" fmla="*/ 74565 h 699243"/>
              <a:gd name="connsiteX1" fmla="*/ 0 w 2959045"/>
              <a:gd name="connsiteY1" fmla="*/ 160903 h 699243"/>
              <a:gd name="connsiteX2" fmla="*/ 1328241 w 2959045"/>
              <a:gd name="connsiteY2" fmla="*/ 699243 h 699243"/>
              <a:gd name="connsiteX3" fmla="*/ 2785532 w 2959045"/>
              <a:gd name="connsiteY3" fmla="*/ 691198 h 699243"/>
              <a:gd name="connsiteX4" fmla="*/ 2823791 w 2959045"/>
              <a:gd name="connsiteY4" fmla="*/ 645287 h 699243"/>
              <a:gd name="connsiteX5" fmla="*/ 2959045 w 2959045"/>
              <a:gd name="connsiteY5" fmla="*/ 623990 h 699243"/>
              <a:gd name="connsiteX6" fmla="*/ 2786369 w 2959045"/>
              <a:gd name="connsiteY6" fmla="*/ 388522 h 699243"/>
              <a:gd name="connsiteX7" fmla="*/ 2287962 w 2959045"/>
              <a:gd name="connsiteY7" fmla="*/ 400295 h 699243"/>
              <a:gd name="connsiteX8" fmla="*/ 624302 w 2959045"/>
              <a:gd name="connsiteY8" fmla="*/ 166699 h 699243"/>
              <a:gd name="connsiteX9" fmla="*/ 976764 w 2959045"/>
              <a:gd name="connsiteY9" fmla="*/ 160903 h 699243"/>
              <a:gd name="connsiteX10" fmla="*/ 412069 w 2959045"/>
              <a:gd name="connsiteY10" fmla="*/ 0 h 699243"/>
              <a:gd name="connsiteX11" fmla="*/ 62791 w 2959045"/>
              <a:gd name="connsiteY11" fmla="*/ 74565 h 699243"/>
              <a:gd name="connsiteX0" fmla="*/ 62791 w 2959045"/>
              <a:gd name="connsiteY0" fmla="*/ 74565 h 699243"/>
              <a:gd name="connsiteX1" fmla="*/ 0 w 2959045"/>
              <a:gd name="connsiteY1" fmla="*/ 160903 h 699243"/>
              <a:gd name="connsiteX2" fmla="*/ 1328241 w 2959045"/>
              <a:gd name="connsiteY2" fmla="*/ 699243 h 699243"/>
              <a:gd name="connsiteX3" fmla="*/ 2785532 w 2959045"/>
              <a:gd name="connsiteY3" fmla="*/ 691198 h 699243"/>
              <a:gd name="connsiteX4" fmla="*/ 2823791 w 2959045"/>
              <a:gd name="connsiteY4" fmla="*/ 645287 h 699243"/>
              <a:gd name="connsiteX5" fmla="*/ 2959045 w 2959045"/>
              <a:gd name="connsiteY5" fmla="*/ 623990 h 699243"/>
              <a:gd name="connsiteX6" fmla="*/ 2786369 w 2959045"/>
              <a:gd name="connsiteY6" fmla="*/ 388522 h 699243"/>
              <a:gd name="connsiteX7" fmla="*/ 2287962 w 2959045"/>
              <a:gd name="connsiteY7" fmla="*/ 400295 h 699243"/>
              <a:gd name="connsiteX8" fmla="*/ 670213 w 2959045"/>
              <a:gd name="connsiteY8" fmla="*/ 216437 h 699243"/>
              <a:gd name="connsiteX9" fmla="*/ 976764 w 2959045"/>
              <a:gd name="connsiteY9" fmla="*/ 160903 h 699243"/>
              <a:gd name="connsiteX10" fmla="*/ 412069 w 2959045"/>
              <a:gd name="connsiteY10" fmla="*/ 0 h 699243"/>
              <a:gd name="connsiteX11" fmla="*/ 62791 w 2959045"/>
              <a:gd name="connsiteY11" fmla="*/ 74565 h 699243"/>
              <a:gd name="connsiteX0" fmla="*/ 62791 w 2959045"/>
              <a:gd name="connsiteY0" fmla="*/ 74565 h 699243"/>
              <a:gd name="connsiteX1" fmla="*/ 0 w 2959045"/>
              <a:gd name="connsiteY1" fmla="*/ 160903 h 699243"/>
              <a:gd name="connsiteX2" fmla="*/ 1328241 w 2959045"/>
              <a:gd name="connsiteY2" fmla="*/ 699243 h 699243"/>
              <a:gd name="connsiteX3" fmla="*/ 2785532 w 2959045"/>
              <a:gd name="connsiteY3" fmla="*/ 691198 h 699243"/>
              <a:gd name="connsiteX4" fmla="*/ 2823791 w 2959045"/>
              <a:gd name="connsiteY4" fmla="*/ 645287 h 699243"/>
              <a:gd name="connsiteX5" fmla="*/ 2959045 w 2959045"/>
              <a:gd name="connsiteY5" fmla="*/ 623990 h 699243"/>
              <a:gd name="connsiteX6" fmla="*/ 2786369 w 2959045"/>
              <a:gd name="connsiteY6" fmla="*/ 388522 h 699243"/>
              <a:gd name="connsiteX7" fmla="*/ 2287962 w 2959045"/>
              <a:gd name="connsiteY7" fmla="*/ 400295 h 699243"/>
              <a:gd name="connsiteX8" fmla="*/ 670213 w 2959045"/>
              <a:gd name="connsiteY8" fmla="*/ 216437 h 699243"/>
              <a:gd name="connsiteX9" fmla="*/ 716600 w 2959045"/>
              <a:gd name="connsiteY9" fmla="*/ 160903 h 699243"/>
              <a:gd name="connsiteX10" fmla="*/ 412069 w 2959045"/>
              <a:gd name="connsiteY10" fmla="*/ 0 h 699243"/>
              <a:gd name="connsiteX11" fmla="*/ 62791 w 2959045"/>
              <a:gd name="connsiteY11" fmla="*/ 74565 h 699243"/>
              <a:gd name="connsiteX0" fmla="*/ 62791 w 2959045"/>
              <a:gd name="connsiteY0" fmla="*/ 74565 h 699243"/>
              <a:gd name="connsiteX1" fmla="*/ 0 w 2959045"/>
              <a:gd name="connsiteY1" fmla="*/ 160903 h 699243"/>
              <a:gd name="connsiteX2" fmla="*/ 1328241 w 2959045"/>
              <a:gd name="connsiteY2" fmla="*/ 699243 h 699243"/>
              <a:gd name="connsiteX3" fmla="*/ 2785532 w 2959045"/>
              <a:gd name="connsiteY3" fmla="*/ 691198 h 699243"/>
              <a:gd name="connsiteX4" fmla="*/ 2959045 w 2959045"/>
              <a:gd name="connsiteY4" fmla="*/ 623990 h 699243"/>
              <a:gd name="connsiteX5" fmla="*/ 2786369 w 2959045"/>
              <a:gd name="connsiteY5" fmla="*/ 388522 h 699243"/>
              <a:gd name="connsiteX6" fmla="*/ 2287962 w 2959045"/>
              <a:gd name="connsiteY6" fmla="*/ 400295 h 699243"/>
              <a:gd name="connsiteX7" fmla="*/ 670213 w 2959045"/>
              <a:gd name="connsiteY7" fmla="*/ 216437 h 699243"/>
              <a:gd name="connsiteX8" fmla="*/ 716600 w 2959045"/>
              <a:gd name="connsiteY8" fmla="*/ 160903 h 699243"/>
              <a:gd name="connsiteX9" fmla="*/ 412069 w 2959045"/>
              <a:gd name="connsiteY9" fmla="*/ 0 h 699243"/>
              <a:gd name="connsiteX10" fmla="*/ 62791 w 2959045"/>
              <a:gd name="connsiteY10" fmla="*/ 74565 h 699243"/>
              <a:gd name="connsiteX0" fmla="*/ 62791 w 2959045"/>
              <a:gd name="connsiteY0" fmla="*/ 74565 h 813628"/>
              <a:gd name="connsiteX1" fmla="*/ 0 w 2959045"/>
              <a:gd name="connsiteY1" fmla="*/ 160903 h 813628"/>
              <a:gd name="connsiteX2" fmla="*/ 1328241 w 2959045"/>
              <a:gd name="connsiteY2" fmla="*/ 699243 h 813628"/>
              <a:gd name="connsiteX3" fmla="*/ 2930917 w 2959045"/>
              <a:gd name="connsiteY3" fmla="*/ 813628 h 813628"/>
              <a:gd name="connsiteX4" fmla="*/ 2959045 w 2959045"/>
              <a:gd name="connsiteY4" fmla="*/ 623990 h 813628"/>
              <a:gd name="connsiteX5" fmla="*/ 2786369 w 2959045"/>
              <a:gd name="connsiteY5" fmla="*/ 388522 h 813628"/>
              <a:gd name="connsiteX6" fmla="*/ 2287962 w 2959045"/>
              <a:gd name="connsiteY6" fmla="*/ 400295 h 813628"/>
              <a:gd name="connsiteX7" fmla="*/ 670213 w 2959045"/>
              <a:gd name="connsiteY7" fmla="*/ 216437 h 813628"/>
              <a:gd name="connsiteX8" fmla="*/ 716600 w 2959045"/>
              <a:gd name="connsiteY8" fmla="*/ 160903 h 813628"/>
              <a:gd name="connsiteX9" fmla="*/ 412069 w 2959045"/>
              <a:gd name="connsiteY9" fmla="*/ 0 h 813628"/>
              <a:gd name="connsiteX10" fmla="*/ 62791 w 2959045"/>
              <a:gd name="connsiteY10" fmla="*/ 74565 h 813628"/>
              <a:gd name="connsiteX0" fmla="*/ 62791 w 2930917"/>
              <a:gd name="connsiteY0" fmla="*/ 74565 h 813628"/>
              <a:gd name="connsiteX1" fmla="*/ 0 w 2930917"/>
              <a:gd name="connsiteY1" fmla="*/ 160903 h 813628"/>
              <a:gd name="connsiteX2" fmla="*/ 1328241 w 2930917"/>
              <a:gd name="connsiteY2" fmla="*/ 699243 h 813628"/>
              <a:gd name="connsiteX3" fmla="*/ 2930917 w 2930917"/>
              <a:gd name="connsiteY3" fmla="*/ 813628 h 813628"/>
              <a:gd name="connsiteX4" fmla="*/ 2786369 w 2930917"/>
              <a:gd name="connsiteY4" fmla="*/ 388522 h 813628"/>
              <a:gd name="connsiteX5" fmla="*/ 2287962 w 2930917"/>
              <a:gd name="connsiteY5" fmla="*/ 400295 h 813628"/>
              <a:gd name="connsiteX6" fmla="*/ 670213 w 2930917"/>
              <a:gd name="connsiteY6" fmla="*/ 216437 h 813628"/>
              <a:gd name="connsiteX7" fmla="*/ 716600 w 2930917"/>
              <a:gd name="connsiteY7" fmla="*/ 160903 h 813628"/>
              <a:gd name="connsiteX8" fmla="*/ 412069 w 2930917"/>
              <a:gd name="connsiteY8" fmla="*/ 0 h 813628"/>
              <a:gd name="connsiteX9" fmla="*/ 62791 w 2930917"/>
              <a:gd name="connsiteY9" fmla="*/ 74565 h 813628"/>
              <a:gd name="connsiteX0" fmla="*/ 62791 w 3011262"/>
              <a:gd name="connsiteY0" fmla="*/ 74565 h 706502"/>
              <a:gd name="connsiteX1" fmla="*/ 0 w 3011262"/>
              <a:gd name="connsiteY1" fmla="*/ 160903 h 706502"/>
              <a:gd name="connsiteX2" fmla="*/ 1328241 w 3011262"/>
              <a:gd name="connsiteY2" fmla="*/ 699243 h 706502"/>
              <a:gd name="connsiteX3" fmla="*/ 3011262 w 3011262"/>
              <a:gd name="connsiteY3" fmla="*/ 706502 h 706502"/>
              <a:gd name="connsiteX4" fmla="*/ 2786369 w 3011262"/>
              <a:gd name="connsiteY4" fmla="*/ 388522 h 706502"/>
              <a:gd name="connsiteX5" fmla="*/ 2287962 w 3011262"/>
              <a:gd name="connsiteY5" fmla="*/ 400295 h 706502"/>
              <a:gd name="connsiteX6" fmla="*/ 670213 w 3011262"/>
              <a:gd name="connsiteY6" fmla="*/ 216437 h 706502"/>
              <a:gd name="connsiteX7" fmla="*/ 716600 w 3011262"/>
              <a:gd name="connsiteY7" fmla="*/ 160903 h 706502"/>
              <a:gd name="connsiteX8" fmla="*/ 412069 w 3011262"/>
              <a:gd name="connsiteY8" fmla="*/ 0 h 706502"/>
              <a:gd name="connsiteX9" fmla="*/ 62791 w 3011262"/>
              <a:gd name="connsiteY9" fmla="*/ 74565 h 706502"/>
              <a:gd name="connsiteX0" fmla="*/ 62791 w 3011262"/>
              <a:gd name="connsiteY0" fmla="*/ 74565 h 706502"/>
              <a:gd name="connsiteX1" fmla="*/ 0 w 3011262"/>
              <a:gd name="connsiteY1" fmla="*/ 160903 h 706502"/>
              <a:gd name="connsiteX2" fmla="*/ 1328241 w 3011262"/>
              <a:gd name="connsiteY2" fmla="*/ 699243 h 706502"/>
              <a:gd name="connsiteX3" fmla="*/ 3011262 w 3011262"/>
              <a:gd name="connsiteY3" fmla="*/ 706502 h 706502"/>
              <a:gd name="connsiteX4" fmla="*/ 2786369 w 3011262"/>
              <a:gd name="connsiteY4" fmla="*/ 281396 h 706502"/>
              <a:gd name="connsiteX5" fmla="*/ 2287962 w 3011262"/>
              <a:gd name="connsiteY5" fmla="*/ 400295 h 706502"/>
              <a:gd name="connsiteX6" fmla="*/ 670213 w 3011262"/>
              <a:gd name="connsiteY6" fmla="*/ 216437 h 706502"/>
              <a:gd name="connsiteX7" fmla="*/ 716600 w 3011262"/>
              <a:gd name="connsiteY7" fmla="*/ 160903 h 706502"/>
              <a:gd name="connsiteX8" fmla="*/ 412069 w 3011262"/>
              <a:gd name="connsiteY8" fmla="*/ 0 h 706502"/>
              <a:gd name="connsiteX9" fmla="*/ 62791 w 3011262"/>
              <a:gd name="connsiteY9" fmla="*/ 74565 h 706502"/>
              <a:gd name="connsiteX0" fmla="*/ 62791 w 3011262"/>
              <a:gd name="connsiteY0" fmla="*/ 74565 h 706502"/>
              <a:gd name="connsiteX1" fmla="*/ 0 w 3011262"/>
              <a:gd name="connsiteY1" fmla="*/ 160903 h 706502"/>
              <a:gd name="connsiteX2" fmla="*/ 1328241 w 3011262"/>
              <a:gd name="connsiteY2" fmla="*/ 699243 h 706502"/>
              <a:gd name="connsiteX3" fmla="*/ 3011262 w 3011262"/>
              <a:gd name="connsiteY3" fmla="*/ 706502 h 706502"/>
              <a:gd name="connsiteX4" fmla="*/ 2736631 w 3011262"/>
              <a:gd name="connsiteY4" fmla="*/ 422956 h 706502"/>
              <a:gd name="connsiteX5" fmla="*/ 2287962 w 3011262"/>
              <a:gd name="connsiteY5" fmla="*/ 400295 h 706502"/>
              <a:gd name="connsiteX6" fmla="*/ 670213 w 3011262"/>
              <a:gd name="connsiteY6" fmla="*/ 216437 h 706502"/>
              <a:gd name="connsiteX7" fmla="*/ 716600 w 3011262"/>
              <a:gd name="connsiteY7" fmla="*/ 160903 h 706502"/>
              <a:gd name="connsiteX8" fmla="*/ 412069 w 3011262"/>
              <a:gd name="connsiteY8" fmla="*/ 0 h 706502"/>
              <a:gd name="connsiteX9" fmla="*/ 62791 w 3011262"/>
              <a:gd name="connsiteY9" fmla="*/ 74565 h 706502"/>
              <a:gd name="connsiteX0" fmla="*/ 62791 w 3011262"/>
              <a:gd name="connsiteY0" fmla="*/ 74565 h 706502"/>
              <a:gd name="connsiteX1" fmla="*/ 0 w 3011262"/>
              <a:gd name="connsiteY1" fmla="*/ 160903 h 706502"/>
              <a:gd name="connsiteX2" fmla="*/ 1328241 w 3011262"/>
              <a:gd name="connsiteY2" fmla="*/ 699243 h 706502"/>
              <a:gd name="connsiteX3" fmla="*/ 3011262 w 3011262"/>
              <a:gd name="connsiteY3" fmla="*/ 706502 h 706502"/>
              <a:gd name="connsiteX4" fmla="*/ 2736631 w 3011262"/>
              <a:gd name="connsiteY4" fmla="*/ 365566 h 706502"/>
              <a:gd name="connsiteX5" fmla="*/ 2287962 w 3011262"/>
              <a:gd name="connsiteY5" fmla="*/ 400295 h 706502"/>
              <a:gd name="connsiteX6" fmla="*/ 670213 w 3011262"/>
              <a:gd name="connsiteY6" fmla="*/ 216437 h 706502"/>
              <a:gd name="connsiteX7" fmla="*/ 716600 w 3011262"/>
              <a:gd name="connsiteY7" fmla="*/ 160903 h 706502"/>
              <a:gd name="connsiteX8" fmla="*/ 412069 w 3011262"/>
              <a:gd name="connsiteY8" fmla="*/ 0 h 706502"/>
              <a:gd name="connsiteX9" fmla="*/ 62791 w 3011262"/>
              <a:gd name="connsiteY9" fmla="*/ 74565 h 706502"/>
              <a:gd name="connsiteX0" fmla="*/ 62791 w 3011262"/>
              <a:gd name="connsiteY0" fmla="*/ 74565 h 706502"/>
              <a:gd name="connsiteX1" fmla="*/ 0 w 3011262"/>
              <a:gd name="connsiteY1" fmla="*/ 160903 h 706502"/>
              <a:gd name="connsiteX2" fmla="*/ 1328241 w 3011262"/>
              <a:gd name="connsiteY2" fmla="*/ 699243 h 706502"/>
              <a:gd name="connsiteX3" fmla="*/ 3011262 w 3011262"/>
              <a:gd name="connsiteY3" fmla="*/ 706502 h 706502"/>
              <a:gd name="connsiteX4" fmla="*/ 2885843 w 3011262"/>
              <a:gd name="connsiteY4" fmla="*/ 258440 h 706502"/>
              <a:gd name="connsiteX5" fmla="*/ 2287962 w 3011262"/>
              <a:gd name="connsiteY5" fmla="*/ 400295 h 706502"/>
              <a:gd name="connsiteX6" fmla="*/ 670213 w 3011262"/>
              <a:gd name="connsiteY6" fmla="*/ 216437 h 706502"/>
              <a:gd name="connsiteX7" fmla="*/ 716600 w 3011262"/>
              <a:gd name="connsiteY7" fmla="*/ 160903 h 706502"/>
              <a:gd name="connsiteX8" fmla="*/ 412069 w 3011262"/>
              <a:gd name="connsiteY8" fmla="*/ 0 h 706502"/>
              <a:gd name="connsiteX9" fmla="*/ 62791 w 3011262"/>
              <a:gd name="connsiteY9" fmla="*/ 74565 h 706502"/>
              <a:gd name="connsiteX0" fmla="*/ 62791 w 3011262"/>
              <a:gd name="connsiteY0" fmla="*/ 74565 h 706502"/>
              <a:gd name="connsiteX1" fmla="*/ 0 w 3011262"/>
              <a:gd name="connsiteY1" fmla="*/ 160903 h 706502"/>
              <a:gd name="connsiteX2" fmla="*/ 1328241 w 3011262"/>
              <a:gd name="connsiteY2" fmla="*/ 699243 h 706502"/>
              <a:gd name="connsiteX3" fmla="*/ 3011262 w 3011262"/>
              <a:gd name="connsiteY3" fmla="*/ 706502 h 706502"/>
              <a:gd name="connsiteX4" fmla="*/ 2794020 w 3011262"/>
              <a:gd name="connsiteY4" fmla="*/ 422955 h 706502"/>
              <a:gd name="connsiteX5" fmla="*/ 2287962 w 3011262"/>
              <a:gd name="connsiteY5" fmla="*/ 400295 h 706502"/>
              <a:gd name="connsiteX6" fmla="*/ 670213 w 3011262"/>
              <a:gd name="connsiteY6" fmla="*/ 216437 h 706502"/>
              <a:gd name="connsiteX7" fmla="*/ 716600 w 3011262"/>
              <a:gd name="connsiteY7" fmla="*/ 160903 h 706502"/>
              <a:gd name="connsiteX8" fmla="*/ 412069 w 3011262"/>
              <a:gd name="connsiteY8" fmla="*/ 0 h 706502"/>
              <a:gd name="connsiteX9" fmla="*/ 62791 w 3011262"/>
              <a:gd name="connsiteY9" fmla="*/ 74565 h 706502"/>
              <a:gd name="connsiteX0" fmla="*/ 62791 w 3011262"/>
              <a:gd name="connsiteY0" fmla="*/ 74565 h 706502"/>
              <a:gd name="connsiteX1" fmla="*/ 0 w 3011262"/>
              <a:gd name="connsiteY1" fmla="*/ 160903 h 706502"/>
              <a:gd name="connsiteX2" fmla="*/ 1328241 w 3011262"/>
              <a:gd name="connsiteY2" fmla="*/ 699243 h 706502"/>
              <a:gd name="connsiteX3" fmla="*/ 3011262 w 3011262"/>
              <a:gd name="connsiteY3" fmla="*/ 706502 h 706502"/>
              <a:gd name="connsiteX4" fmla="*/ 2794020 w 3011262"/>
              <a:gd name="connsiteY4" fmla="*/ 422955 h 706502"/>
              <a:gd name="connsiteX5" fmla="*/ 2287962 w 3011262"/>
              <a:gd name="connsiteY5" fmla="*/ 400295 h 706502"/>
              <a:gd name="connsiteX6" fmla="*/ 670213 w 3011262"/>
              <a:gd name="connsiteY6" fmla="*/ 216437 h 706502"/>
              <a:gd name="connsiteX7" fmla="*/ 716600 w 3011262"/>
              <a:gd name="connsiteY7" fmla="*/ 160903 h 706502"/>
              <a:gd name="connsiteX8" fmla="*/ 412069 w 3011262"/>
              <a:gd name="connsiteY8" fmla="*/ 0 h 706502"/>
              <a:gd name="connsiteX9" fmla="*/ 62791 w 3011262"/>
              <a:gd name="connsiteY9" fmla="*/ 74565 h 706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11262" h="706502">
                <a:moveTo>
                  <a:pt x="62791" y="74565"/>
                </a:moveTo>
                <a:lnTo>
                  <a:pt x="0" y="160903"/>
                </a:lnTo>
                <a:lnTo>
                  <a:pt x="1328241" y="699243"/>
                </a:lnTo>
                <a:lnTo>
                  <a:pt x="3011262" y="706502"/>
                </a:lnTo>
                <a:lnTo>
                  <a:pt x="2794020" y="422955"/>
                </a:lnTo>
                <a:lnTo>
                  <a:pt x="2287962" y="400295"/>
                </a:lnTo>
                <a:cubicBezTo>
                  <a:pt x="1784421" y="377268"/>
                  <a:pt x="1150798" y="342763"/>
                  <a:pt x="670213" y="216437"/>
                </a:cubicBezTo>
                <a:lnTo>
                  <a:pt x="716600" y="160903"/>
                </a:lnTo>
                <a:lnTo>
                  <a:pt x="412069" y="0"/>
                </a:lnTo>
                <a:lnTo>
                  <a:pt x="62791" y="74565"/>
                </a:lnTo>
                <a:close/>
              </a:path>
            </a:pathLst>
          </a:custGeom>
          <a:noFill/>
          <a:ln>
            <a:solidFill>
              <a:srgbClr val="FFFF00">
                <a:alpha val="50196"/>
              </a:srgb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標題 1">
            <a:hlinkClick r:id="rId3" action="ppaction://hlinkpres?slideindex=1&amp;slidetitle="/>
          </p:cNvPr>
          <p:cNvSpPr txBox="1">
            <a:spLocks/>
          </p:cNvSpPr>
          <p:nvPr/>
        </p:nvSpPr>
        <p:spPr>
          <a:xfrm>
            <a:off x="484098" y="5724824"/>
            <a:ext cx="3096232" cy="615553"/>
          </a:xfrm>
          <a:prstGeom prst="rect">
            <a:avLst/>
          </a:prstGeom>
          <a:ln>
            <a:noFill/>
          </a:ln>
          <a:effectLst>
            <a:outerShdw blurRad="38100" dist="25400" dir="5400000" algn="ctr" rotWithShape="0">
              <a:schemeClr val="tx1"/>
            </a:outerShdw>
          </a:effectLst>
        </p:spPr>
        <p:txBody>
          <a:bodyPr vert="horz" wrap="none" lIns="0" tIns="0" rIns="18288" bIns="0" rtlCol="0" anchor="b">
            <a:sp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lvl="0">
              <a:spcBef>
                <a:spcPct val="0"/>
              </a:spcBef>
              <a:defRPr/>
            </a:pPr>
            <a:r>
              <a:rPr lang="zh-TW" alt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chemeClr val="tx1">
                      <a:alpha val="43000"/>
                    </a:schemeClr>
                  </a:outerShdw>
                </a:effectLst>
                <a:ea typeface="華康粗圓體" pitchFamily="49" charset="-120"/>
              </a:rPr>
              <a:t>松友生活社區發展再生協會</a:t>
            </a:r>
            <a:endParaRPr lang="en-US" altLang="zh-TW" sz="2000" b="1" dirty="0">
              <a:solidFill>
                <a:srgbClr val="FFFF00"/>
              </a:solidFill>
              <a:effectLst>
                <a:outerShdw blurRad="38100" dist="38100" dir="2700000" algn="tl">
                  <a:schemeClr val="tx1">
                    <a:alpha val="43000"/>
                  </a:schemeClr>
                </a:outerShdw>
              </a:effectLst>
              <a:ea typeface="華康粗圓體" pitchFamily="49" charset="-120"/>
            </a:endParaRPr>
          </a:p>
          <a:p>
            <a:pPr lvl="0">
              <a:spcBef>
                <a:spcPct val="0"/>
              </a:spcBef>
              <a:defRPr/>
            </a:pPr>
            <a:r>
              <a:rPr lang="zh-TW" alt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chemeClr val="tx1">
                      <a:alpha val="43000"/>
                    </a:schemeClr>
                  </a:outerShdw>
                </a:effectLst>
                <a:ea typeface="華康粗圓體" pitchFamily="49" charset="-120"/>
              </a:rPr>
              <a:t>知見生活開發．都更顧問</a:t>
            </a:r>
            <a:endParaRPr kumimoji="0" lang="zh-TW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chemeClr val="tx1">
                    <a:alpha val="43000"/>
                  </a:schemeClr>
                </a:outerShdw>
              </a:effectLst>
              <a:uLnTx/>
              <a:uFillTx/>
              <a:latin typeface="+mj-lt"/>
              <a:ea typeface="華康粗圓體" pitchFamily="49" charset="-120"/>
              <a:cs typeface="+mj-cs"/>
            </a:endParaRPr>
          </a:p>
        </p:txBody>
      </p:sp>
      <p:graphicFrame>
        <p:nvGraphicFramePr>
          <p:cNvPr id="8" name="資料庫圖表 7">
            <a:extLst>
              <a:ext uri="{FF2B5EF4-FFF2-40B4-BE49-F238E27FC236}">
                <a16:creationId xmlns:a16="http://schemas.microsoft.com/office/drawing/2014/main" id="{304C26BE-D500-8A91-0953-56F28D105F1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2247866"/>
              </p:ext>
            </p:extLst>
          </p:nvPr>
        </p:nvGraphicFramePr>
        <p:xfrm>
          <a:off x="6347104" y="842605"/>
          <a:ext cx="2279092" cy="20350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文字方塊 6">
            <a:extLst>
              <a:ext uri="{FF2B5EF4-FFF2-40B4-BE49-F238E27FC236}">
                <a16:creationId xmlns:a16="http://schemas.microsoft.com/office/drawing/2014/main" id="{BE906813-C8A6-8978-5560-A339E27D3F3F}"/>
              </a:ext>
            </a:extLst>
          </p:cNvPr>
          <p:cNvSpPr txBox="1"/>
          <p:nvPr/>
        </p:nvSpPr>
        <p:spPr>
          <a:xfrm>
            <a:off x="6550156" y="3916962"/>
            <a:ext cx="1640440" cy="1575166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 marL="180975" indent="-180975" defTabSz="493547">
              <a:lnSpc>
                <a:spcPct val="110000"/>
              </a:lnSpc>
              <a:buSzPct val="80000"/>
              <a:buFont typeface="Wingdings" panose="05000000000000000000" pitchFamily="2" charset="2"/>
              <a:buChar char="l"/>
            </a:pPr>
            <a:r>
              <a:rPr lang="zh-TW" altLang="en-US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中圓體" panose="020F0509000000000000" pitchFamily="49" charset="-120"/>
                <a:ea typeface="華康中圓體" panose="020F0509000000000000" pitchFamily="49" charset="-120"/>
              </a:rPr>
              <a:t>再生計畫簡介</a:t>
            </a:r>
            <a:endParaRPr lang="en-US" altLang="zh-TW" dirty="0">
              <a:solidFill>
                <a:srgbClr val="66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  <a:p>
            <a:pPr marL="180975" indent="-180975" defTabSz="493547">
              <a:lnSpc>
                <a:spcPct val="110000"/>
              </a:lnSpc>
              <a:buSzPct val="80000"/>
              <a:buFont typeface="Wingdings" panose="05000000000000000000" pitchFamily="2" charset="2"/>
              <a:buChar char="l"/>
            </a:pPr>
            <a:r>
              <a:rPr lang="zh-TW" altLang="en-US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中圓體" panose="020F0509000000000000" pitchFamily="49" charset="-120"/>
                <a:ea typeface="華康中圓體" panose="020F0509000000000000" pitchFamily="49" charset="-120"/>
              </a:rPr>
              <a:t>再生實施方案</a:t>
            </a:r>
            <a:endParaRPr lang="en-US" altLang="zh-TW" dirty="0">
              <a:solidFill>
                <a:srgbClr val="66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  <a:p>
            <a:pPr marL="180975" indent="-180975" defTabSz="493547">
              <a:lnSpc>
                <a:spcPct val="110000"/>
              </a:lnSpc>
              <a:buSzPct val="80000"/>
              <a:buFont typeface="Wingdings" panose="05000000000000000000" pitchFamily="2" charset="2"/>
              <a:buChar char="l"/>
            </a:pPr>
            <a:r>
              <a:rPr lang="zh-TW" altLang="en-US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中圓體" panose="020F0509000000000000" pitchFamily="49" charset="-120"/>
                <a:ea typeface="華康中圓體" panose="020F0509000000000000" pitchFamily="49" charset="-120"/>
              </a:rPr>
              <a:t>推動師任務</a:t>
            </a:r>
            <a:endParaRPr lang="en-US" altLang="zh-TW" dirty="0">
              <a:solidFill>
                <a:srgbClr val="66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  <a:p>
            <a:pPr marL="180975" indent="-180975" defTabSz="493547">
              <a:lnSpc>
                <a:spcPct val="110000"/>
              </a:lnSpc>
              <a:buSzPct val="80000"/>
              <a:buFont typeface="Wingdings" panose="05000000000000000000" pitchFamily="2" charset="2"/>
              <a:buChar char="l"/>
            </a:pPr>
            <a:r>
              <a:rPr lang="zh-TW" altLang="en-US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中圓體" panose="020F0509000000000000" pitchFamily="49" charset="-120"/>
                <a:ea typeface="華康中圓體" panose="020F0509000000000000" pitchFamily="49" charset="-120"/>
              </a:rPr>
              <a:t>推簽回饋機制</a:t>
            </a:r>
            <a:endParaRPr lang="en-US" altLang="zh-TW" dirty="0">
              <a:solidFill>
                <a:srgbClr val="66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  <a:p>
            <a:pPr marL="180975" indent="-180975" defTabSz="493547">
              <a:lnSpc>
                <a:spcPct val="110000"/>
              </a:lnSpc>
              <a:buSzPct val="80000"/>
              <a:buFont typeface="Wingdings" panose="05000000000000000000" pitchFamily="2" charset="2"/>
              <a:buChar char="l"/>
            </a:pPr>
            <a:r>
              <a:rPr lang="zh-TW" altLang="en-US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中圓體" panose="020F0509000000000000" pitchFamily="49" charset="-120"/>
                <a:ea typeface="華康中圓體" panose="020F0509000000000000" pitchFamily="49" charset="-120"/>
              </a:rPr>
              <a:t>培訓課程內容</a:t>
            </a:r>
            <a:endParaRPr lang="en-US" altLang="zh-TW" dirty="0">
              <a:solidFill>
                <a:srgbClr val="66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3DFB66CA-A046-4D75-A04E-68A4D97A50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>
                                            <p:graphicEl>
                                              <a:dgm id="{3DFB66CA-A046-4D75-A04E-68A4D97A508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>
                                            <p:graphicEl>
                                              <a:dgm id="{3DFB66CA-A046-4D75-A04E-68A4D97A50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>
                                            <p:graphicEl>
                                              <a:dgm id="{3DFB66CA-A046-4D75-A04E-68A4D97A50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3B17BF3E-BDBD-4358-B2BF-61BCFFD122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>
                                            <p:graphicEl>
                                              <a:dgm id="{3B17BF3E-BDBD-4358-B2BF-61BCFFD1222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>
                                            <p:graphicEl>
                                              <a:dgm id="{3B17BF3E-BDBD-4358-B2BF-61BCFFD122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>
                                            <p:graphicEl>
                                              <a:dgm id="{3B17BF3E-BDBD-4358-B2BF-61BCFFD122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3763744B-0A52-429A-BE7A-D8DCF43994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>
                                            <p:graphicEl>
                                              <a:dgm id="{3763744B-0A52-429A-BE7A-D8DCF43994A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>
                                            <p:graphicEl>
                                              <a:dgm id="{3763744B-0A52-429A-BE7A-D8DCF43994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>
                                            <p:graphicEl>
                                              <a:dgm id="{3763744B-0A52-429A-BE7A-D8DCF43994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F9A4B332-A88A-4167-ADAA-3BD2945C89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>
                                            <p:graphicEl>
                                              <a:dgm id="{F9A4B332-A88A-4167-ADAA-3BD2945C89C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>
                                            <p:graphicEl>
                                              <a:dgm id="{F9A4B332-A88A-4167-ADAA-3BD2945C89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>
                                            <p:graphicEl>
                                              <a:dgm id="{F9A4B332-A88A-4167-ADAA-3BD2945C89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AEA43E87-B03F-4BE7-BA3C-06E801875D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>
                                            <p:graphicEl>
                                              <a:dgm id="{AEA43E87-B03F-4BE7-BA3C-06E801875D8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>
                                            <p:graphicEl>
                                              <a:dgm id="{AEA43E87-B03F-4BE7-BA3C-06E801875D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>
                                            <p:graphicEl>
                                              <a:dgm id="{AEA43E87-B03F-4BE7-BA3C-06E801875D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E4E569C8-D264-421E-BB20-3B6063F9D9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8">
                                            <p:graphicEl>
                                              <a:dgm id="{E4E569C8-D264-421E-BB20-3B6063F9D95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>
                                            <p:graphicEl>
                                              <a:dgm id="{E4E569C8-D264-421E-BB20-3B6063F9D9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>
                                            <p:graphicEl>
                                              <a:dgm id="{E4E569C8-D264-421E-BB20-3B6063F9D9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AE44A23E-AD58-4EA1-A082-50DA342E79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8">
                                            <p:graphicEl>
                                              <a:dgm id="{AE44A23E-AD58-4EA1-A082-50DA342E79A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">
                                            <p:graphicEl>
                                              <a:dgm id="{AE44A23E-AD58-4EA1-A082-50DA342E79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8">
                                            <p:graphicEl>
                                              <a:dgm id="{AE44A23E-AD58-4EA1-A082-50DA342E79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DFBE56AB-5723-435E-9889-334E02D785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8">
                                            <p:graphicEl>
                                              <a:dgm id="{DFBE56AB-5723-435E-9889-334E02D785E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">
                                            <p:graphicEl>
                                              <a:dgm id="{DFBE56AB-5723-435E-9889-334E02D785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8">
                                            <p:graphicEl>
                                              <a:dgm id="{DFBE56AB-5723-435E-9889-334E02D785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C6A85489-E1AB-4753-9BEC-1787758EA6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8">
                                            <p:graphicEl>
                                              <a:dgm id="{C6A85489-E1AB-4753-9BEC-1787758EA68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">
                                            <p:graphicEl>
                                              <a:dgm id="{C6A85489-E1AB-4753-9BEC-1787758EA6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">
                                            <p:graphicEl>
                                              <a:dgm id="{C6A85489-E1AB-4753-9BEC-1787758EA6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0"/>
                            </p:stCondLst>
                            <p:childTnLst>
                              <p:par>
                                <p:cTn id="7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" grpId="0"/>
      <p:bldP spid="4" grpId="0" animBg="1"/>
      <p:bldGraphic spid="8" grpId="0">
        <p:bldSub>
          <a:bldDgm bld="one"/>
        </p:bldSub>
      </p:bldGraphic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1BA1C8-1021-D341-6751-2AC68445DE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圖片 22" descr="一張含有 文字, 螢幕擷取畫面, 數字, 行 的圖片&#10;&#10;AI 產生的內容可能不正確。">
            <a:extLst>
              <a:ext uri="{FF2B5EF4-FFF2-40B4-BE49-F238E27FC236}">
                <a16:creationId xmlns:a16="http://schemas.microsoft.com/office/drawing/2014/main" id="{47632148-819A-4BB6-42B5-E30F7D8D5D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245" y="878499"/>
            <a:ext cx="7788913" cy="4844657"/>
          </a:xfrm>
          <a:prstGeom prst="rect">
            <a:avLst/>
          </a:prstGeom>
        </p:spPr>
      </p:pic>
      <p:sp>
        <p:nvSpPr>
          <p:cNvPr id="378882" name="Rectangle 2">
            <a:extLst>
              <a:ext uri="{FF2B5EF4-FFF2-40B4-BE49-F238E27FC236}">
                <a16:creationId xmlns:a16="http://schemas.microsoft.com/office/drawing/2014/main" id="{05E7E486-6756-0F1E-3F61-D2883D18AF2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31444" y="249401"/>
            <a:ext cx="3304357" cy="626701"/>
          </a:xfrm>
          <a:noFill/>
        </p:spPr>
        <p:txBody>
          <a:bodyPr wrap="none" lIns="36000" tIns="36000" rIns="36000" bIns="36000">
            <a:spAutoFit/>
          </a:bodyPr>
          <a:lstStyle/>
          <a:p>
            <a:pPr algn="l"/>
            <a:r>
              <a:rPr lang="zh-TW" altLang="en-US" sz="3600" dirty="0">
                <a:gradFill>
                  <a:gsLst>
                    <a:gs pos="100000">
                      <a:srgbClr val="A603AB">
                        <a:alpha val="0"/>
                      </a:srgbClr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0" scaled="0"/>
                </a:gradFill>
                <a:ea typeface="華康中圓體" pitchFamily="49" charset="-120"/>
              </a:rPr>
              <a:t>整合作業期進度</a:t>
            </a:r>
            <a:endParaRPr lang="zh-TW" altLang="en-US" sz="2000" dirty="0">
              <a:solidFill>
                <a:schemeClr val="folHlink"/>
              </a:solidFill>
              <a:ea typeface="華康中圓體" pitchFamily="49" charset="-120"/>
            </a:endParaRPr>
          </a:p>
        </p:txBody>
      </p:sp>
      <p:sp>
        <p:nvSpPr>
          <p:cNvPr id="8" name="Rectangle 27">
            <a:extLst>
              <a:ext uri="{FF2B5EF4-FFF2-40B4-BE49-F238E27FC236}">
                <a16:creationId xmlns:a16="http://schemas.microsoft.com/office/drawing/2014/main" id="{E6BA47D4-4B53-D789-3269-AA5B35C2A556}"/>
              </a:ext>
            </a:extLst>
          </p:cNvPr>
          <p:cNvSpPr>
            <a:spLocks noChangeArrowheads="1"/>
          </p:cNvSpPr>
          <p:nvPr/>
        </p:nvSpPr>
        <p:spPr bwMode="auto">
          <a:xfrm rot="10800000" flipV="1">
            <a:off x="8865027" y="6600631"/>
            <a:ext cx="278973" cy="257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36000" tIns="36000" rIns="72000" bIns="3600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fld id="{102B15AC-0443-4877-B812-0168C52FB121}" type="slidenum">
              <a:rPr kumimoji="1" lang="en-US" altLang="zh-TW" sz="1200" i="0" u="none" strike="noStrike" cap="none" normalizeH="0" baseline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t>10</a:t>
            </a:fld>
            <a:endParaRPr kumimoji="1" lang="zh-TW" altLang="zh-TW" sz="1800" i="0" u="none" strike="noStrike" cap="none" normalizeH="0" baseline="0" dirty="0">
              <a:ln>
                <a:noFill/>
              </a:ln>
              <a:solidFill>
                <a:srgbClr val="0000FF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id="{CEC3BC94-CBDB-9A93-20B0-4BA34DD9E07B}"/>
              </a:ext>
            </a:extLst>
          </p:cNvPr>
          <p:cNvGrpSpPr/>
          <p:nvPr/>
        </p:nvGrpSpPr>
        <p:grpSpPr>
          <a:xfrm>
            <a:off x="4611938" y="5769106"/>
            <a:ext cx="3795479" cy="421384"/>
            <a:chOff x="3224138" y="5356691"/>
            <a:chExt cx="3795479" cy="421384"/>
          </a:xfrm>
        </p:grpSpPr>
        <p:sp>
          <p:nvSpPr>
            <p:cNvPr id="2" name="箭號: 向上 1">
              <a:extLst>
                <a:ext uri="{FF2B5EF4-FFF2-40B4-BE49-F238E27FC236}">
                  <a16:creationId xmlns:a16="http://schemas.microsoft.com/office/drawing/2014/main" id="{9DEDBC23-AC79-8888-E4D5-F99E54802617}"/>
                </a:ext>
              </a:extLst>
            </p:cNvPr>
            <p:cNvSpPr/>
            <p:nvPr/>
          </p:nvSpPr>
          <p:spPr>
            <a:xfrm>
              <a:off x="3365870" y="5366927"/>
              <a:ext cx="108000" cy="216000"/>
            </a:xfrm>
            <a:prstGeom prst="upArrow">
              <a:avLst/>
            </a:prstGeom>
            <a:noFill/>
            <a:ln w="9525">
              <a:solidFill>
                <a:srgbClr val="0000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rgbClr val="FF0000"/>
                </a:solidFill>
              </a:endParaRPr>
            </a:p>
          </p:txBody>
        </p:sp>
        <p:sp>
          <p:nvSpPr>
            <p:cNvPr id="3" name="箭號: 向上 2">
              <a:extLst>
                <a:ext uri="{FF2B5EF4-FFF2-40B4-BE49-F238E27FC236}">
                  <a16:creationId xmlns:a16="http://schemas.microsoft.com/office/drawing/2014/main" id="{A56B7912-9BFA-1048-6A3E-FFD61C1662CE}"/>
                </a:ext>
              </a:extLst>
            </p:cNvPr>
            <p:cNvSpPr/>
            <p:nvPr/>
          </p:nvSpPr>
          <p:spPr>
            <a:xfrm>
              <a:off x="6911617" y="5356691"/>
              <a:ext cx="108000" cy="216000"/>
            </a:xfrm>
            <a:prstGeom prst="upArrow">
              <a:avLst/>
            </a:prstGeom>
            <a:noFill/>
            <a:ln w="63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3AE0B525-833E-890F-9059-A7992F3AC4D3}"/>
                </a:ext>
              </a:extLst>
            </p:cNvPr>
            <p:cNvSpPr/>
            <p:nvPr/>
          </p:nvSpPr>
          <p:spPr>
            <a:xfrm>
              <a:off x="3224138" y="5551484"/>
              <a:ext cx="329184" cy="226591"/>
            </a:xfrm>
            <a:prstGeom prst="rect">
              <a:avLst/>
            </a:prstGeom>
          </p:spPr>
          <p:txBody>
            <a:bodyPr wrap="none" lIns="36000" tIns="36000" rIns="36000" bIns="36000">
              <a:spAutoFit/>
            </a:bodyPr>
            <a:lstStyle/>
            <a:p>
              <a:pPr>
                <a:spcBef>
                  <a:spcPts val="600"/>
                </a:spcBef>
                <a:buSzPct val="70000"/>
              </a:pPr>
              <a:r>
                <a:rPr lang="zh-TW" altLang="en-US" sz="1000" dirty="0">
                  <a:solidFill>
                    <a:srgbClr val="0000FF"/>
                  </a:solidFill>
                  <a:latin typeface="華康中圓體" pitchFamily="49" charset="-120"/>
                  <a:ea typeface="華康中圓體" pitchFamily="49" charset="-120"/>
                </a:rPr>
                <a:t>選舉</a:t>
              </a:r>
              <a:endParaRPr lang="en-US" altLang="zh-TW" sz="1000" dirty="0">
                <a:solidFill>
                  <a:srgbClr val="0000FF"/>
                </a:solidFill>
                <a:latin typeface="華康中圓體" pitchFamily="49" charset="-120"/>
                <a:ea typeface="華康中圓體" pitchFamily="49" charset="-120"/>
              </a:endParaRPr>
            </a:p>
          </p:txBody>
        </p:sp>
      </p:grpSp>
      <p:grpSp>
        <p:nvGrpSpPr>
          <p:cNvPr id="7" name="群組 6">
            <a:extLst>
              <a:ext uri="{FF2B5EF4-FFF2-40B4-BE49-F238E27FC236}">
                <a16:creationId xmlns:a16="http://schemas.microsoft.com/office/drawing/2014/main" id="{8029BE64-E871-AFD9-CAF3-3B327A1C90A6}"/>
              </a:ext>
            </a:extLst>
          </p:cNvPr>
          <p:cNvGrpSpPr/>
          <p:nvPr/>
        </p:nvGrpSpPr>
        <p:grpSpPr>
          <a:xfrm>
            <a:off x="1924826" y="5751291"/>
            <a:ext cx="256480" cy="444845"/>
            <a:chOff x="1323055" y="5311288"/>
            <a:chExt cx="256480" cy="444845"/>
          </a:xfrm>
        </p:grpSpPr>
        <p:cxnSp>
          <p:nvCxnSpPr>
            <p:cNvPr id="15" name="直線單箭頭接點 14">
              <a:extLst>
                <a:ext uri="{FF2B5EF4-FFF2-40B4-BE49-F238E27FC236}">
                  <a16:creationId xmlns:a16="http://schemas.microsoft.com/office/drawing/2014/main" id="{5A00CA28-1F89-78C6-E323-5820D0F741E6}"/>
                </a:ext>
              </a:extLst>
            </p:cNvPr>
            <p:cNvCxnSpPr/>
            <p:nvPr/>
          </p:nvCxnSpPr>
          <p:spPr>
            <a:xfrm flipV="1">
              <a:off x="1451295" y="5311288"/>
              <a:ext cx="0" cy="288000"/>
            </a:xfrm>
            <a:prstGeom prst="straightConnector1">
              <a:avLst/>
            </a:prstGeom>
            <a:ln w="19050">
              <a:solidFill>
                <a:srgbClr val="00FF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E6DC9D6A-6C05-011E-BE88-97AD77549271}"/>
                </a:ext>
              </a:extLst>
            </p:cNvPr>
            <p:cNvSpPr/>
            <p:nvPr/>
          </p:nvSpPr>
          <p:spPr>
            <a:xfrm>
              <a:off x="1323055" y="5602245"/>
              <a:ext cx="256480" cy="153888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>
                <a:spcBef>
                  <a:spcPts val="600"/>
                </a:spcBef>
                <a:buSzPct val="70000"/>
              </a:pPr>
              <a:r>
                <a:rPr lang="zh-TW" altLang="en-US" sz="1000" dirty="0">
                  <a:solidFill>
                    <a:srgbClr val="00FFFF"/>
                  </a:solidFill>
                  <a:latin typeface="華康中圓體" pitchFamily="49" charset="-120"/>
                  <a:ea typeface="華康中圓體" pitchFamily="49" charset="-120"/>
                </a:rPr>
                <a:t>發起</a:t>
              </a:r>
              <a:endParaRPr lang="en-US" altLang="zh-TW" sz="1000" dirty="0">
                <a:solidFill>
                  <a:srgbClr val="00FFFF"/>
                </a:solidFill>
                <a:latin typeface="華康中圓體" pitchFamily="49" charset="-120"/>
                <a:ea typeface="華康中圓體" pitchFamily="49" charset="-120"/>
              </a:endParaRPr>
            </a:p>
          </p:txBody>
        </p:sp>
      </p:grpSp>
      <p:grpSp>
        <p:nvGrpSpPr>
          <p:cNvPr id="10" name="群組 9">
            <a:extLst>
              <a:ext uri="{FF2B5EF4-FFF2-40B4-BE49-F238E27FC236}">
                <a16:creationId xmlns:a16="http://schemas.microsoft.com/office/drawing/2014/main" id="{06339CF6-6BEC-88BA-7EFF-850002815873}"/>
              </a:ext>
            </a:extLst>
          </p:cNvPr>
          <p:cNvGrpSpPr/>
          <p:nvPr/>
        </p:nvGrpSpPr>
        <p:grpSpPr>
          <a:xfrm>
            <a:off x="2155261" y="5734671"/>
            <a:ext cx="512961" cy="593226"/>
            <a:chOff x="1498216" y="5306651"/>
            <a:chExt cx="512961" cy="593226"/>
          </a:xfrm>
        </p:grpSpPr>
        <p:cxnSp>
          <p:nvCxnSpPr>
            <p:cNvPr id="17" name="直線單箭頭接點 16">
              <a:extLst>
                <a:ext uri="{FF2B5EF4-FFF2-40B4-BE49-F238E27FC236}">
                  <a16:creationId xmlns:a16="http://schemas.microsoft.com/office/drawing/2014/main" id="{4AA26B63-E2B5-0218-973D-013CCD391310}"/>
                </a:ext>
              </a:extLst>
            </p:cNvPr>
            <p:cNvCxnSpPr/>
            <p:nvPr/>
          </p:nvCxnSpPr>
          <p:spPr>
            <a:xfrm flipV="1">
              <a:off x="1754697" y="5306651"/>
              <a:ext cx="0" cy="432000"/>
            </a:xfrm>
            <a:prstGeom prst="straightConnector1">
              <a:avLst/>
            </a:prstGeom>
            <a:ln w="19050">
              <a:solidFill>
                <a:srgbClr val="00FF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C2A9CDD2-BE1B-6028-1239-8DBD6E1581E6}"/>
                </a:ext>
              </a:extLst>
            </p:cNvPr>
            <p:cNvSpPr/>
            <p:nvPr/>
          </p:nvSpPr>
          <p:spPr>
            <a:xfrm>
              <a:off x="1498216" y="5745989"/>
              <a:ext cx="512961" cy="153888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>
                <a:spcBef>
                  <a:spcPts val="600"/>
                </a:spcBef>
                <a:buSzPct val="70000"/>
              </a:pPr>
              <a:r>
                <a:rPr lang="zh-TW" altLang="en-US" sz="1000" dirty="0">
                  <a:solidFill>
                    <a:srgbClr val="00FFFF"/>
                  </a:solidFill>
                  <a:latin typeface="華康中圓體" pitchFamily="49" charset="-120"/>
                  <a:ea typeface="華康中圓體" pitchFamily="49" charset="-120"/>
                </a:rPr>
                <a:t>成立大會</a:t>
              </a:r>
              <a:endParaRPr lang="en-US" altLang="zh-TW" sz="1000" dirty="0">
                <a:solidFill>
                  <a:srgbClr val="00FFFF"/>
                </a:solidFill>
                <a:latin typeface="華康中圓體" pitchFamily="49" charset="-120"/>
                <a:ea typeface="華康中圓體" pitchFamily="49" charset="-120"/>
              </a:endParaRPr>
            </a:p>
          </p:txBody>
        </p:sp>
      </p:grpSp>
      <p:grpSp>
        <p:nvGrpSpPr>
          <p:cNvPr id="11" name="群組 10">
            <a:extLst>
              <a:ext uri="{FF2B5EF4-FFF2-40B4-BE49-F238E27FC236}">
                <a16:creationId xmlns:a16="http://schemas.microsoft.com/office/drawing/2014/main" id="{4FAED892-F89B-EDD9-D1EA-D918A6DB076A}"/>
              </a:ext>
            </a:extLst>
          </p:cNvPr>
          <p:cNvGrpSpPr/>
          <p:nvPr/>
        </p:nvGrpSpPr>
        <p:grpSpPr>
          <a:xfrm>
            <a:off x="2933091" y="5745906"/>
            <a:ext cx="641201" cy="658552"/>
            <a:chOff x="1315008" y="5280569"/>
            <a:chExt cx="641201" cy="658552"/>
          </a:xfrm>
        </p:grpSpPr>
        <p:cxnSp>
          <p:nvCxnSpPr>
            <p:cNvPr id="12" name="直線單箭頭接點 11">
              <a:extLst>
                <a:ext uri="{FF2B5EF4-FFF2-40B4-BE49-F238E27FC236}">
                  <a16:creationId xmlns:a16="http://schemas.microsoft.com/office/drawing/2014/main" id="{58FF447A-A209-01B4-3079-095755FABFEF}"/>
                </a:ext>
              </a:extLst>
            </p:cNvPr>
            <p:cNvCxnSpPr/>
            <p:nvPr/>
          </p:nvCxnSpPr>
          <p:spPr>
            <a:xfrm flipV="1">
              <a:off x="1623238" y="5280569"/>
              <a:ext cx="0" cy="468000"/>
            </a:xfrm>
            <a:prstGeom prst="straightConnector1">
              <a:avLst/>
            </a:prstGeom>
            <a:ln w="19050">
              <a:solidFill>
                <a:srgbClr val="0000FF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5CE0B463-C681-C0C0-576B-49CEB16D44CD}"/>
                </a:ext>
              </a:extLst>
            </p:cNvPr>
            <p:cNvSpPr/>
            <p:nvPr/>
          </p:nvSpPr>
          <p:spPr>
            <a:xfrm>
              <a:off x="1315008" y="5785233"/>
              <a:ext cx="641201" cy="153888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>
                <a:spcBef>
                  <a:spcPts val="600"/>
                </a:spcBef>
                <a:buSzPct val="70000"/>
              </a:pPr>
              <a:r>
                <a:rPr lang="zh-TW" altLang="en-US" sz="1000" dirty="0">
                  <a:solidFill>
                    <a:srgbClr val="0000FF"/>
                  </a:solidFill>
                  <a:latin typeface="華康中圓體" pitchFamily="49" charset="-120"/>
                  <a:ea typeface="華康中圓體" pitchFamily="49" charset="-120"/>
                </a:rPr>
                <a:t>再生計畫書</a:t>
              </a:r>
              <a:endParaRPr lang="en-US" altLang="zh-TW" sz="1000" dirty="0">
                <a:solidFill>
                  <a:srgbClr val="0000FF"/>
                </a:solidFill>
                <a:latin typeface="華康中圓體" pitchFamily="49" charset="-120"/>
                <a:ea typeface="華康中圓體" pitchFamily="49" charset="-120"/>
              </a:endParaRPr>
            </a:p>
          </p:txBody>
        </p:sp>
      </p:grpSp>
      <p:grpSp>
        <p:nvGrpSpPr>
          <p:cNvPr id="24" name="群組 23">
            <a:extLst>
              <a:ext uri="{FF2B5EF4-FFF2-40B4-BE49-F238E27FC236}">
                <a16:creationId xmlns:a16="http://schemas.microsoft.com/office/drawing/2014/main" id="{FF11D9E5-C847-4F3D-944B-2769B782E747}"/>
              </a:ext>
            </a:extLst>
          </p:cNvPr>
          <p:cNvGrpSpPr/>
          <p:nvPr/>
        </p:nvGrpSpPr>
        <p:grpSpPr>
          <a:xfrm>
            <a:off x="3636074" y="5731142"/>
            <a:ext cx="897682" cy="658552"/>
            <a:chOff x="1180792" y="5280569"/>
            <a:chExt cx="897682" cy="658552"/>
          </a:xfrm>
        </p:grpSpPr>
        <p:cxnSp>
          <p:nvCxnSpPr>
            <p:cNvPr id="25" name="直線單箭頭接點 24">
              <a:extLst>
                <a:ext uri="{FF2B5EF4-FFF2-40B4-BE49-F238E27FC236}">
                  <a16:creationId xmlns:a16="http://schemas.microsoft.com/office/drawing/2014/main" id="{6A9BD972-F081-3518-AC64-F2290BA4FD08}"/>
                </a:ext>
              </a:extLst>
            </p:cNvPr>
            <p:cNvCxnSpPr/>
            <p:nvPr/>
          </p:nvCxnSpPr>
          <p:spPr>
            <a:xfrm flipV="1">
              <a:off x="1623238" y="5280569"/>
              <a:ext cx="0" cy="468000"/>
            </a:xfrm>
            <a:prstGeom prst="straightConnector1">
              <a:avLst/>
            </a:prstGeom>
            <a:ln w="19050">
              <a:solidFill>
                <a:srgbClr val="00800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矩形 25">
              <a:extLst>
                <a:ext uri="{FF2B5EF4-FFF2-40B4-BE49-F238E27FC236}">
                  <a16:creationId xmlns:a16="http://schemas.microsoft.com/office/drawing/2014/main" id="{B7186CFE-A1EC-5803-1B47-6F48290E9930}"/>
                </a:ext>
              </a:extLst>
            </p:cNvPr>
            <p:cNvSpPr/>
            <p:nvPr/>
          </p:nvSpPr>
          <p:spPr>
            <a:xfrm>
              <a:off x="1180792" y="5785233"/>
              <a:ext cx="897682" cy="153888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>
                <a:spcBef>
                  <a:spcPts val="600"/>
                </a:spcBef>
                <a:buSzPct val="70000"/>
              </a:pPr>
              <a:r>
                <a:rPr lang="zh-TW" altLang="en-US" sz="1000" dirty="0">
                  <a:solidFill>
                    <a:srgbClr val="008000"/>
                  </a:solidFill>
                  <a:latin typeface="華康中圓體" pitchFamily="49" charset="-120"/>
                  <a:ea typeface="華康中圓體" pitchFamily="49" charset="-120"/>
                </a:rPr>
                <a:t>更新事業計畫書</a:t>
              </a:r>
              <a:endParaRPr lang="en-US" altLang="zh-TW" sz="1000" dirty="0">
                <a:solidFill>
                  <a:srgbClr val="008000"/>
                </a:solidFill>
                <a:latin typeface="華康中圓體" pitchFamily="49" charset="-120"/>
                <a:ea typeface="華康中圓體" pitchFamily="49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56920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C4EFFD-1EA7-7A5A-8B8A-89D5561F7B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82" name="Rectangle 2">
            <a:extLst>
              <a:ext uri="{FF2B5EF4-FFF2-40B4-BE49-F238E27FC236}">
                <a16:creationId xmlns:a16="http://schemas.microsoft.com/office/drawing/2014/main" id="{DED041D4-9674-E041-206D-1A6742295CF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13268" y="248059"/>
            <a:ext cx="3766022" cy="626701"/>
          </a:xfrm>
          <a:noFill/>
        </p:spPr>
        <p:txBody>
          <a:bodyPr wrap="none" lIns="36000" tIns="36000" rIns="36000" bIns="36000">
            <a:spAutoFit/>
          </a:bodyPr>
          <a:lstStyle/>
          <a:p>
            <a:pPr algn="l"/>
            <a:r>
              <a:rPr lang="zh-TW" altLang="en-US" sz="3600" dirty="0">
                <a:gradFill>
                  <a:gsLst>
                    <a:gs pos="100000">
                      <a:srgbClr val="A603AB">
                        <a:alpha val="0"/>
                      </a:srgbClr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0" scaled="0"/>
                </a:gradFill>
                <a:ea typeface="華康中圓體" pitchFamily="49" charset="-120"/>
              </a:rPr>
              <a:t>推簽積點激勵機制</a:t>
            </a:r>
            <a:endParaRPr lang="zh-TW" altLang="en-US" sz="2000" dirty="0">
              <a:solidFill>
                <a:schemeClr val="folHlink"/>
              </a:solidFill>
              <a:ea typeface="華康中圓體" pitchFamily="49" charset="-12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685A53D0-D807-01A8-7C66-210CDBD9D391}"/>
              </a:ext>
            </a:extLst>
          </p:cNvPr>
          <p:cNvSpPr/>
          <p:nvPr/>
        </p:nvSpPr>
        <p:spPr>
          <a:xfrm>
            <a:off x="705092" y="812022"/>
            <a:ext cx="4703642" cy="1934751"/>
          </a:xfrm>
          <a:prstGeom prst="rect">
            <a:avLst/>
          </a:prstGeom>
        </p:spPr>
        <p:txBody>
          <a:bodyPr wrap="square" lIns="36000" tIns="36000" rIns="36000" bIns="36000">
            <a:spAutoFit/>
          </a:bodyPr>
          <a:lstStyle/>
          <a:p>
            <a:pPr marL="180975" indent="-180975">
              <a:spcBef>
                <a:spcPts val="600"/>
              </a:spcBef>
              <a:buSzPct val="70000"/>
              <a:buFont typeface="Wingdings" panose="05000000000000000000" pitchFamily="2" charset="2"/>
              <a:buChar char="Ø"/>
            </a:pPr>
            <a:r>
              <a:rPr lang="zh-TW" altLang="en-US" sz="2400" dirty="0">
                <a:solidFill>
                  <a:srgbClr val="0000FF"/>
                </a:solidFill>
                <a:latin typeface="華康中圓體" pitchFamily="49" charset="-120"/>
                <a:ea typeface="華康中圓體" pitchFamily="49" charset="-120"/>
              </a:rPr>
              <a:t>一般整合費</a:t>
            </a:r>
            <a:endParaRPr lang="en-US" altLang="zh-TW" sz="2400" dirty="0">
              <a:solidFill>
                <a:srgbClr val="0000FF"/>
              </a:solidFill>
              <a:latin typeface="華康中圓體" pitchFamily="49" charset="-120"/>
              <a:ea typeface="華康中圓體" pitchFamily="49" charset="-120"/>
            </a:endParaRPr>
          </a:p>
          <a:p>
            <a:pPr marL="360363" indent="-179388">
              <a:buSzPct val="70000"/>
              <a:buFont typeface="Wingdings" pitchFamily="2" charset="2"/>
              <a:buChar char="l"/>
            </a:pPr>
            <a:r>
              <a:rPr lang="zh-TW" altLang="en-US" sz="1600" dirty="0">
                <a:solidFill>
                  <a:srgbClr val="0000FF"/>
                </a:solidFill>
                <a:latin typeface="華康中圓體" pitchFamily="49" charset="-120"/>
                <a:ea typeface="華康中圓體" pitchFamily="49" charset="-120"/>
              </a:rPr>
              <a:t>一般建商願付</a:t>
            </a:r>
            <a:br>
              <a:rPr lang="en-US" altLang="zh-TW" sz="1600" dirty="0">
                <a:solidFill>
                  <a:srgbClr val="0000FF"/>
                </a:solidFill>
                <a:latin typeface="華康中圓體" pitchFamily="49" charset="-120"/>
                <a:ea typeface="華康中圓體" pitchFamily="49" charset="-120"/>
              </a:rPr>
            </a:br>
            <a:r>
              <a:rPr lang="zh-TW" altLang="en-US" sz="1600" dirty="0">
                <a:solidFill>
                  <a:srgbClr val="0000FF"/>
                </a:solidFill>
                <a:latin typeface="華康中圓體" pitchFamily="49" charset="-120"/>
                <a:ea typeface="華康中圓體" pitchFamily="49" charset="-120"/>
              </a:rPr>
              <a:t>整合費約</a:t>
            </a:r>
            <a:r>
              <a:rPr lang="en-US" altLang="zh-TW" sz="1600" dirty="0">
                <a:solidFill>
                  <a:srgbClr val="0000FF"/>
                </a:solidFill>
                <a:latin typeface="華康中圓體" pitchFamily="49" charset="-120"/>
                <a:ea typeface="華康中圓體" pitchFamily="49" charset="-120"/>
              </a:rPr>
              <a:t>6</a:t>
            </a:r>
            <a:r>
              <a:rPr lang="zh-TW" altLang="en-US" sz="1600" dirty="0">
                <a:solidFill>
                  <a:srgbClr val="0000FF"/>
                </a:solidFill>
                <a:latin typeface="華康中圓體" pitchFamily="49" charset="-120"/>
                <a:ea typeface="華康中圓體" pitchFamily="49" charset="-120"/>
              </a:rPr>
              <a:t>億元。</a:t>
            </a:r>
          </a:p>
          <a:p>
            <a:pPr marL="360363" indent="-179388">
              <a:spcBef>
                <a:spcPts val="600"/>
              </a:spcBef>
              <a:buSzPct val="70000"/>
              <a:buFont typeface="Wingdings" pitchFamily="2" charset="2"/>
              <a:buChar char="l"/>
            </a:pPr>
            <a:r>
              <a:rPr lang="zh-TW" altLang="en-US" sz="1600" dirty="0">
                <a:solidFill>
                  <a:srgbClr val="0000FF"/>
                </a:solidFill>
                <a:latin typeface="華康中圓體" pitchFamily="49" charset="-120"/>
                <a:ea typeface="華康中圓體" pitchFamily="49" charset="-120"/>
              </a:rPr>
              <a:t>分區更新實施者</a:t>
            </a:r>
            <a:br>
              <a:rPr lang="en-US" altLang="zh-TW" sz="1600" dirty="0">
                <a:solidFill>
                  <a:srgbClr val="0000FF"/>
                </a:solidFill>
                <a:latin typeface="華康中圓體" pitchFamily="49" charset="-120"/>
                <a:ea typeface="華康中圓體" pitchFamily="49" charset="-120"/>
              </a:rPr>
            </a:br>
            <a:r>
              <a:rPr lang="zh-TW" altLang="en-US" sz="1600" dirty="0">
                <a:solidFill>
                  <a:srgbClr val="0000FF"/>
                </a:solidFill>
                <a:latin typeface="華康中圓體" pitchFamily="49" charset="-120"/>
                <a:ea typeface="華康中圓體" pitchFamily="49" charset="-120"/>
              </a:rPr>
              <a:t>提撥總銷</a:t>
            </a:r>
            <a:r>
              <a:rPr lang="en-US" altLang="zh-TW" sz="1600" dirty="0">
                <a:solidFill>
                  <a:srgbClr val="0000FF"/>
                </a:solidFill>
                <a:latin typeface="華康中圓體" pitchFamily="49" charset="-120"/>
                <a:ea typeface="華康中圓體" pitchFamily="49" charset="-120"/>
              </a:rPr>
              <a:t>0.25%</a:t>
            </a:r>
            <a:r>
              <a:rPr lang="zh-TW" altLang="en-US" sz="1600" dirty="0">
                <a:solidFill>
                  <a:srgbClr val="0000FF"/>
                </a:solidFill>
                <a:latin typeface="華康中圓體" pitchFamily="49" charset="-120"/>
                <a:ea typeface="華康中圓體" pitchFamily="49" charset="-120"/>
              </a:rPr>
              <a:t>，約</a:t>
            </a:r>
            <a:r>
              <a:rPr lang="en-US" altLang="zh-TW" sz="1600" dirty="0">
                <a:solidFill>
                  <a:srgbClr val="0000FF"/>
                </a:solidFill>
                <a:latin typeface="華康中圓體" pitchFamily="49" charset="-120"/>
                <a:ea typeface="華康中圓體" pitchFamily="49" charset="-120"/>
              </a:rPr>
              <a:t>5</a:t>
            </a:r>
            <a:r>
              <a:rPr lang="zh-TW" altLang="en-US" sz="1600" dirty="0">
                <a:solidFill>
                  <a:srgbClr val="0000FF"/>
                </a:solidFill>
                <a:latin typeface="華康中圓體" pitchFamily="49" charset="-120"/>
                <a:ea typeface="華康中圓體" pitchFamily="49" charset="-120"/>
              </a:rPr>
              <a:t>億元→推動費</a:t>
            </a:r>
            <a:br>
              <a:rPr lang="en-US" altLang="zh-TW" sz="1600" dirty="0">
                <a:solidFill>
                  <a:srgbClr val="0000FF"/>
                </a:solidFill>
                <a:latin typeface="華康中圓體" pitchFamily="49" charset="-120"/>
                <a:ea typeface="華康中圓體" pitchFamily="49" charset="-120"/>
              </a:rPr>
            </a:br>
            <a:r>
              <a:rPr lang="zh-TW" altLang="en-US" sz="1400" dirty="0">
                <a:solidFill>
                  <a:srgbClr val="0000FF"/>
                </a:solidFill>
                <a:latin typeface="華康中圓體" pitchFamily="49" charset="-120"/>
                <a:ea typeface="華康中圓體" pitchFamily="49" charset="-120"/>
              </a:rPr>
              <a:t>若推動期超過三年，由建商每年另增提</a:t>
            </a:r>
            <a:r>
              <a:rPr lang="en-US" altLang="zh-TW" sz="1400" dirty="0">
                <a:solidFill>
                  <a:srgbClr val="0000FF"/>
                </a:solidFill>
                <a:latin typeface="華康中圓體" pitchFamily="49" charset="-120"/>
                <a:ea typeface="華康中圓體" pitchFamily="49" charset="-120"/>
              </a:rPr>
              <a:t>0.025%</a:t>
            </a:r>
            <a:r>
              <a:rPr lang="zh-TW" altLang="en-US" sz="1400" dirty="0">
                <a:solidFill>
                  <a:srgbClr val="0000FF"/>
                </a:solidFill>
                <a:latin typeface="華康中圓體" pitchFamily="49" charset="-120"/>
                <a:ea typeface="華康中圓體" pitchFamily="49" charset="-120"/>
              </a:rPr>
              <a:t>。</a:t>
            </a:r>
            <a:br>
              <a:rPr lang="zh-TW" altLang="en-US" sz="1400" dirty="0">
                <a:solidFill>
                  <a:srgbClr val="0000FF"/>
                </a:solidFill>
                <a:latin typeface="華康中圓體" pitchFamily="49" charset="-120"/>
                <a:ea typeface="華康中圓體" pitchFamily="49" charset="-120"/>
              </a:rPr>
            </a:br>
            <a:r>
              <a:rPr lang="en-US" altLang="zh-TW" sz="1400" dirty="0">
                <a:solidFill>
                  <a:srgbClr val="0000FF"/>
                </a:solidFill>
                <a:latin typeface="華康中圓體" pitchFamily="49" charset="-120"/>
                <a:ea typeface="華康中圓體" pitchFamily="49" charset="-120"/>
              </a:rPr>
              <a:t>(</a:t>
            </a:r>
            <a:r>
              <a:rPr lang="zh-TW" altLang="en-US" sz="1400" dirty="0">
                <a:solidFill>
                  <a:srgbClr val="0000FF"/>
                </a:solidFill>
                <a:latin typeface="華康中圓體" pitchFamily="49" charset="-120"/>
                <a:ea typeface="華康中圓體" pitchFamily="49" charset="-120"/>
              </a:rPr>
              <a:t>費率均依核定為準</a:t>
            </a:r>
            <a:r>
              <a:rPr lang="en-US" altLang="zh-TW" sz="1400" dirty="0">
                <a:solidFill>
                  <a:srgbClr val="0000FF"/>
                </a:solidFill>
                <a:latin typeface="華康中圓體" pitchFamily="49" charset="-120"/>
                <a:ea typeface="華康中圓體" pitchFamily="49" charset="-120"/>
              </a:rPr>
              <a:t>)</a:t>
            </a:r>
            <a:r>
              <a:rPr lang="zh-TW" altLang="en-US" sz="1000" dirty="0">
                <a:solidFill>
                  <a:srgbClr val="0000FF"/>
                </a:solidFill>
                <a:latin typeface="華康中圓體" pitchFamily="49" charset="-120"/>
                <a:ea typeface="華康中圓體" pitchFamily="49" charset="-120"/>
              </a:rPr>
              <a:t>都計變更負擔費用及權變其他費用</a:t>
            </a:r>
            <a:endParaRPr lang="en-US" altLang="zh-TW" dirty="0">
              <a:solidFill>
                <a:srgbClr val="0000FF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8F7B0AF3-9E2E-CE77-FBD2-1EDD36AEFF4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323" r="-208"/>
          <a:stretch/>
        </p:blipFill>
        <p:spPr>
          <a:xfrm>
            <a:off x="3187131" y="985766"/>
            <a:ext cx="2019148" cy="689998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58D0B570-3950-0EAC-7870-35C4039CCC40}"/>
              </a:ext>
            </a:extLst>
          </p:cNvPr>
          <p:cNvSpPr/>
          <p:nvPr/>
        </p:nvSpPr>
        <p:spPr>
          <a:xfrm>
            <a:off x="703726" y="2777551"/>
            <a:ext cx="4098483" cy="1673141"/>
          </a:xfrm>
          <a:prstGeom prst="rect">
            <a:avLst/>
          </a:prstGeom>
        </p:spPr>
        <p:txBody>
          <a:bodyPr wrap="square" lIns="36000" tIns="36000" rIns="36000" bIns="36000">
            <a:spAutoFit/>
          </a:bodyPr>
          <a:lstStyle/>
          <a:p>
            <a:pPr marL="180975" indent="-180975">
              <a:spcBef>
                <a:spcPts val="600"/>
              </a:spcBef>
              <a:buSzPct val="70000"/>
              <a:buFont typeface="Wingdings" panose="05000000000000000000" pitchFamily="2" charset="2"/>
              <a:buChar char="Ø"/>
            </a:pPr>
            <a:r>
              <a:rPr lang="zh-TW" altLang="en-US" sz="2400" dirty="0">
                <a:solidFill>
                  <a:srgbClr val="008000"/>
                </a:solidFill>
                <a:latin typeface="華康中圓體" pitchFamily="49" charset="-120"/>
                <a:ea typeface="華康中圓體" pitchFamily="49" charset="-120"/>
              </a:rPr>
              <a:t>推動作業預算三年</a:t>
            </a:r>
            <a:r>
              <a:rPr lang="en-US" altLang="zh-TW" sz="2400" dirty="0">
                <a:solidFill>
                  <a:srgbClr val="008000"/>
                </a:solidFill>
                <a:latin typeface="華康中圓體" pitchFamily="49" charset="-120"/>
                <a:ea typeface="華康中圓體" pitchFamily="49" charset="-120"/>
              </a:rPr>
              <a:t>2.4</a:t>
            </a:r>
            <a:r>
              <a:rPr lang="zh-TW" altLang="en-US" sz="2400" dirty="0">
                <a:solidFill>
                  <a:srgbClr val="008000"/>
                </a:solidFill>
                <a:latin typeface="華康中圓體" pitchFamily="49" charset="-120"/>
                <a:ea typeface="華康中圓體" pitchFamily="49" charset="-120"/>
              </a:rPr>
              <a:t>億元：</a:t>
            </a:r>
            <a:endParaRPr lang="en-US" altLang="zh-TW" sz="2400" dirty="0">
              <a:solidFill>
                <a:srgbClr val="008000"/>
              </a:solidFill>
              <a:latin typeface="華康中圓體" pitchFamily="49" charset="-120"/>
              <a:ea typeface="華康中圓體" pitchFamily="49" charset="-120"/>
            </a:endParaRPr>
          </a:p>
          <a:p>
            <a:pPr marL="360363" indent="-179388">
              <a:buSzPct val="70000"/>
              <a:buFont typeface="Wingdings" pitchFamily="2" charset="2"/>
              <a:buChar char="l"/>
            </a:pPr>
            <a:r>
              <a:rPr lang="zh-TW" altLang="en-US" sz="1600" dirty="0">
                <a:solidFill>
                  <a:srgbClr val="008000"/>
                </a:solidFill>
                <a:latin typeface="華康中圓體" pitchFamily="49" charset="-120"/>
                <a:ea typeface="華康中圓體" pitchFamily="49" charset="-120"/>
              </a:rPr>
              <a:t>資金：會費、捐助、租金、設備</a:t>
            </a:r>
          </a:p>
          <a:p>
            <a:pPr marL="360363" indent="-179388">
              <a:buSzPct val="70000"/>
              <a:buFont typeface="Wingdings" pitchFamily="2" charset="2"/>
              <a:buChar char="l"/>
            </a:pPr>
            <a:r>
              <a:rPr lang="zh-TW" altLang="en-US" sz="1600" dirty="0">
                <a:solidFill>
                  <a:srgbClr val="008000"/>
                </a:solidFill>
                <a:latin typeface="華康中圓體" pitchFamily="49" charset="-120"/>
                <a:ea typeface="華康中圓體" pitchFamily="49" charset="-120"/>
              </a:rPr>
              <a:t>人力：無薪職、講課、志工</a:t>
            </a:r>
          </a:p>
          <a:p>
            <a:pPr marL="360363" indent="-179388">
              <a:buSzPct val="70000"/>
              <a:buFont typeface="Wingdings" pitchFamily="2" charset="2"/>
              <a:buChar char="l"/>
            </a:pPr>
            <a:r>
              <a:rPr lang="zh-TW" altLang="en-US" sz="1600" dirty="0">
                <a:solidFill>
                  <a:srgbClr val="008000"/>
                </a:solidFill>
                <a:latin typeface="華康中圓體" pitchFamily="49" charset="-120"/>
                <a:ea typeface="華康中圓體" pitchFamily="49" charset="-120"/>
              </a:rPr>
              <a:t>服務：文宣、製作、技術</a:t>
            </a:r>
            <a:r>
              <a:rPr lang="en-US" altLang="zh-TW" sz="1600" dirty="0">
                <a:solidFill>
                  <a:srgbClr val="008000"/>
                </a:solidFill>
                <a:latin typeface="華康中圓體" pitchFamily="49" charset="-120"/>
                <a:ea typeface="華康中圓體" pitchFamily="49" charset="-120"/>
              </a:rPr>
              <a:t>…</a:t>
            </a:r>
          </a:p>
          <a:p>
            <a:pPr marL="360363" indent="-179388">
              <a:buSzPct val="70000"/>
              <a:buFont typeface="Wingdings" pitchFamily="2" charset="2"/>
              <a:buChar char="l"/>
            </a:pPr>
            <a:r>
              <a:rPr lang="zh-TW" altLang="en-US" sz="1600" dirty="0">
                <a:solidFill>
                  <a:srgbClr val="008000"/>
                </a:solidFill>
                <a:latin typeface="華康中圓體" pitchFamily="49" charset="-120"/>
                <a:ea typeface="華康中圓體" pitchFamily="49" charset="-120"/>
              </a:rPr>
              <a:t>時間：參與會議、活動、連署</a:t>
            </a:r>
            <a:endParaRPr lang="en-US" altLang="zh-TW" sz="1600" dirty="0">
              <a:solidFill>
                <a:srgbClr val="008000"/>
              </a:solidFill>
              <a:latin typeface="華康中圓體" pitchFamily="49" charset="-120"/>
              <a:ea typeface="華康中圓體" pitchFamily="49" charset="-120"/>
            </a:endParaRPr>
          </a:p>
          <a:p>
            <a:pPr marL="360363" indent="-179388">
              <a:buSzPct val="70000"/>
              <a:buFont typeface="Wingdings" pitchFamily="2" charset="2"/>
              <a:buChar char="l"/>
            </a:pPr>
            <a:r>
              <a:rPr lang="zh-TW" altLang="en-US" sz="1600" dirty="0">
                <a:solidFill>
                  <a:srgbClr val="008000"/>
                </a:solidFill>
                <a:latin typeface="華康中圓體" pitchFamily="49" charset="-120"/>
                <a:ea typeface="華康中圓體" pitchFamily="49" charset="-120"/>
              </a:rPr>
              <a:t>每十元等值換取推簽積點一點</a:t>
            </a:r>
            <a:endParaRPr lang="en-US" altLang="zh-TW" sz="1600" dirty="0">
              <a:solidFill>
                <a:srgbClr val="008000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4CF52462-2FF0-B063-8F6B-E5F1E4022ED8}"/>
              </a:ext>
            </a:extLst>
          </p:cNvPr>
          <p:cNvSpPr/>
          <p:nvPr/>
        </p:nvSpPr>
        <p:spPr>
          <a:xfrm>
            <a:off x="670659" y="4432774"/>
            <a:ext cx="4420716" cy="1919363"/>
          </a:xfrm>
          <a:prstGeom prst="rect">
            <a:avLst/>
          </a:prstGeom>
        </p:spPr>
        <p:txBody>
          <a:bodyPr wrap="square" lIns="36000" tIns="36000" rIns="36000" bIns="36000">
            <a:spAutoFit/>
          </a:bodyPr>
          <a:lstStyle/>
          <a:p>
            <a:pPr marL="180975" indent="-180975">
              <a:spcBef>
                <a:spcPts val="600"/>
              </a:spcBef>
              <a:buSzPct val="70000"/>
              <a:buFont typeface="Wingdings" panose="05000000000000000000" pitchFamily="2" charset="2"/>
              <a:buChar char="Ø"/>
            </a:pPr>
            <a:r>
              <a:rPr lang="zh-TW" altLang="en-US" sz="2400" dirty="0">
                <a:solidFill>
                  <a:srgbClr val="FF00FF"/>
                </a:solidFill>
                <a:latin typeface="華康中圓體" pitchFamily="49" charset="-120"/>
                <a:ea typeface="華康中圓體" pitchFamily="49" charset="-120"/>
              </a:rPr>
              <a:t>積點累增激勵回饋：</a:t>
            </a:r>
            <a:endParaRPr lang="en-US" altLang="zh-TW" sz="2400" dirty="0">
              <a:solidFill>
                <a:srgbClr val="FF00FF"/>
              </a:solidFill>
              <a:latin typeface="華康中圓體" pitchFamily="49" charset="-120"/>
              <a:ea typeface="華康中圓體" pitchFamily="49" charset="-120"/>
            </a:endParaRPr>
          </a:p>
          <a:p>
            <a:pPr marL="360363" indent="-179388">
              <a:buSzPct val="70000"/>
              <a:buFont typeface="Wingdings" pitchFamily="2" charset="2"/>
              <a:buChar char="l"/>
            </a:pPr>
            <a:r>
              <a:rPr lang="zh-TW" altLang="en-US" sz="1600" dirty="0">
                <a:solidFill>
                  <a:srgbClr val="FF00FF"/>
                </a:solidFill>
                <a:latin typeface="華康中圓體" pitchFamily="49" charset="-120"/>
                <a:ea typeface="華康中圓體" pitchFamily="49" charset="-120"/>
              </a:rPr>
              <a:t>積點取得當下得以捐助方式換會員積分。</a:t>
            </a:r>
            <a:endParaRPr lang="en-US" altLang="zh-TW" sz="1600" dirty="0">
              <a:solidFill>
                <a:srgbClr val="FF00FF"/>
              </a:solidFill>
              <a:latin typeface="華康中圓體" pitchFamily="49" charset="-120"/>
              <a:ea typeface="華康中圓體" pitchFamily="49" charset="-120"/>
            </a:endParaRPr>
          </a:p>
          <a:p>
            <a:pPr marL="360363" indent="-179388">
              <a:buSzPct val="70000"/>
              <a:buFont typeface="Wingdings" pitchFamily="2" charset="2"/>
              <a:buChar char="l"/>
            </a:pPr>
            <a:r>
              <a:rPr lang="zh-TW" altLang="en-US" sz="1600" dirty="0">
                <a:solidFill>
                  <a:srgbClr val="FF00FF"/>
                </a:solidFill>
                <a:latin typeface="華康中圓體" pitchFamily="49" charset="-120"/>
                <a:ea typeface="華康中圓體" pitchFamily="49" charset="-120"/>
              </a:rPr>
              <a:t>積點月增</a:t>
            </a:r>
            <a:r>
              <a:rPr lang="en-US" altLang="zh-TW" sz="1600" dirty="0">
                <a:solidFill>
                  <a:srgbClr val="FF00FF"/>
                </a:solidFill>
                <a:latin typeface="華康中圓體" pitchFamily="49" charset="-120"/>
                <a:ea typeface="華康中圓體" pitchFamily="49" charset="-120"/>
              </a:rPr>
              <a:t>2%</a:t>
            </a:r>
            <a:r>
              <a:rPr lang="zh-TW" altLang="en-US" sz="1600" dirty="0">
                <a:solidFill>
                  <a:srgbClr val="FF00FF"/>
                </a:solidFill>
                <a:latin typeface="華康中圓體" pitchFamily="49" charset="-120"/>
                <a:ea typeface="華康中圓體" pitchFamily="49" charset="-120"/>
              </a:rPr>
              <a:t>，三年後</a:t>
            </a:r>
            <a:r>
              <a:rPr lang="en-US" altLang="zh-TW" sz="1600" dirty="0">
                <a:solidFill>
                  <a:srgbClr val="FF00FF"/>
                </a:solidFill>
                <a:latin typeface="華康中圓體" pitchFamily="49" charset="-120"/>
                <a:ea typeface="華康中圓體" pitchFamily="49" charset="-120"/>
              </a:rPr>
              <a:t>1.5%</a:t>
            </a:r>
            <a:r>
              <a:rPr lang="zh-TW" altLang="en-US" sz="1600" dirty="0">
                <a:solidFill>
                  <a:srgbClr val="FF00FF"/>
                </a:solidFill>
                <a:latin typeface="華康中圓體" pitchFamily="49" charset="-120"/>
                <a:ea typeface="華康中圓體" pitchFamily="49" charset="-120"/>
              </a:rPr>
              <a:t>，募資達成</a:t>
            </a:r>
            <a:r>
              <a:rPr lang="en-US" altLang="zh-TW" sz="1600" dirty="0">
                <a:solidFill>
                  <a:srgbClr val="FF00FF"/>
                </a:solidFill>
                <a:latin typeface="華康中圓體" pitchFamily="49" charset="-120"/>
                <a:ea typeface="華康中圓體" pitchFamily="49" charset="-120"/>
              </a:rPr>
              <a:t>1.0%</a:t>
            </a:r>
            <a:r>
              <a:rPr lang="zh-TW" altLang="en-US" sz="1600" dirty="0">
                <a:solidFill>
                  <a:srgbClr val="FF00FF"/>
                </a:solidFill>
                <a:latin typeface="華康中圓體" pitchFamily="49" charset="-120"/>
                <a:ea typeface="華康中圓體" pitchFamily="49" charset="-120"/>
              </a:rPr>
              <a:t>。</a:t>
            </a:r>
          </a:p>
          <a:p>
            <a:pPr marL="360363" indent="-179388">
              <a:buSzPct val="70000"/>
              <a:buFont typeface="Wingdings" pitchFamily="2" charset="2"/>
              <a:buChar char="l"/>
            </a:pPr>
            <a:r>
              <a:rPr lang="zh-TW" altLang="en-US" sz="1600" dirty="0">
                <a:solidFill>
                  <a:srgbClr val="FF00FF"/>
                </a:solidFill>
                <a:latin typeface="華康中圓體" pitchFamily="49" charset="-120"/>
                <a:ea typeface="華康中圓體" pitchFamily="49" charset="-120"/>
              </a:rPr>
              <a:t>更新成立實施者</a:t>
            </a:r>
            <a:r>
              <a:rPr lang="en-US" altLang="zh-TW" sz="1600" dirty="0">
                <a:solidFill>
                  <a:srgbClr val="FF00FF"/>
                </a:solidFill>
                <a:latin typeface="華康中圓體" pitchFamily="49" charset="-120"/>
                <a:ea typeface="華康中圓體" pitchFamily="49" charset="-120"/>
              </a:rPr>
              <a:t>(</a:t>
            </a:r>
            <a:r>
              <a:rPr lang="zh-TW" altLang="en-US" sz="1600" dirty="0">
                <a:solidFill>
                  <a:srgbClr val="FF00FF"/>
                </a:solidFill>
                <a:latin typeface="華康中圓體" pitchFamily="49" charset="-120"/>
                <a:ea typeface="華康中圓體" pitchFamily="49" charset="-120"/>
              </a:rPr>
              <a:t>建商</a:t>
            </a:r>
            <a:r>
              <a:rPr lang="en-US" altLang="zh-TW" sz="1600" dirty="0">
                <a:solidFill>
                  <a:srgbClr val="FF00FF"/>
                </a:solidFill>
                <a:latin typeface="華康中圓體" pitchFamily="49" charset="-120"/>
                <a:ea typeface="華康中圓體" pitchFamily="49" charset="-120"/>
              </a:rPr>
              <a:t>)</a:t>
            </a:r>
            <a:r>
              <a:rPr lang="zh-TW" altLang="en-US" sz="1600" dirty="0">
                <a:solidFill>
                  <a:srgbClr val="FF00FF"/>
                </a:solidFill>
                <a:latin typeface="華康中圓體" pitchFamily="49" charset="-120"/>
                <a:ea typeface="華康中圓體" pitchFamily="49" charset="-120"/>
              </a:rPr>
              <a:t>提撥費用後，</a:t>
            </a:r>
            <a:br>
              <a:rPr lang="en-US" altLang="zh-TW" sz="1600" dirty="0">
                <a:solidFill>
                  <a:srgbClr val="FF00FF"/>
                </a:solidFill>
                <a:latin typeface="華康中圓體" pitchFamily="49" charset="-120"/>
                <a:ea typeface="華康中圓體" pitchFamily="49" charset="-120"/>
              </a:rPr>
            </a:br>
            <a:r>
              <a:rPr lang="zh-TW" altLang="en-US" sz="1600" dirty="0">
                <a:solidFill>
                  <a:srgbClr val="FF00FF"/>
                </a:solidFill>
                <a:latin typeface="華康中圓體" pitchFamily="49" charset="-120"/>
                <a:ea typeface="華康中圓體" pitchFamily="49" charset="-120"/>
              </a:rPr>
              <a:t>依積點比例回饋。</a:t>
            </a:r>
            <a:endParaRPr lang="en-US" altLang="zh-TW" sz="1600" dirty="0">
              <a:solidFill>
                <a:srgbClr val="FF00FF"/>
              </a:solidFill>
              <a:latin typeface="華康中圓體" pitchFamily="49" charset="-120"/>
              <a:ea typeface="華康中圓體" pitchFamily="49" charset="-120"/>
            </a:endParaRPr>
          </a:p>
          <a:p>
            <a:pPr marL="360363" indent="-179388">
              <a:buSzPct val="70000"/>
              <a:buFont typeface="Wingdings" pitchFamily="2" charset="2"/>
              <a:buChar char="l"/>
            </a:pPr>
            <a:r>
              <a:rPr lang="zh-TW" altLang="en-US" sz="1600" dirty="0">
                <a:solidFill>
                  <a:srgbClr val="FF00FF"/>
                </a:solidFill>
                <a:latin typeface="華康中圓體" pitchFamily="49" charset="-120"/>
                <a:ea typeface="華康中圓體" pitchFamily="49" charset="-120"/>
              </a:rPr>
              <a:t>期間六年，得經理事會延長三年。</a:t>
            </a:r>
            <a:endParaRPr lang="en-US" altLang="zh-TW" sz="1600" dirty="0">
              <a:solidFill>
                <a:srgbClr val="FF00FF"/>
              </a:solidFill>
              <a:latin typeface="華康中圓體" pitchFamily="49" charset="-120"/>
              <a:ea typeface="華康中圓體" pitchFamily="49" charset="-120"/>
            </a:endParaRPr>
          </a:p>
          <a:p>
            <a:pPr marL="360363" indent="-179388">
              <a:buSzPct val="100000"/>
              <a:buFont typeface="華康中圓體" panose="020F0509000000000000" pitchFamily="49" charset="-120"/>
              <a:buChar char="※"/>
            </a:pPr>
            <a:r>
              <a:rPr lang="zh-TW" altLang="en-US" sz="1600" dirty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計畫終止所有積點歸零無任何補償回饋。</a:t>
            </a:r>
            <a:endParaRPr lang="en-US" altLang="zh-TW" dirty="0">
              <a:solidFill>
                <a:srgbClr val="FF00FF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7F6118D4-5E3B-9F74-F75E-B4E07107366E}"/>
              </a:ext>
            </a:extLst>
          </p:cNvPr>
          <p:cNvSpPr/>
          <p:nvPr/>
        </p:nvSpPr>
        <p:spPr>
          <a:xfrm>
            <a:off x="6566811" y="667948"/>
            <a:ext cx="1691736" cy="288147"/>
          </a:xfrm>
          <a:prstGeom prst="rect">
            <a:avLst/>
          </a:prstGeom>
        </p:spPr>
        <p:txBody>
          <a:bodyPr wrap="none" lIns="36000" tIns="36000" rIns="36000" bIns="36000">
            <a:spAutoFit/>
          </a:bodyPr>
          <a:lstStyle/>
          <a:p>
            <a:pPr marL="180975" indent="-180975">
              <a:spcBef>
                <a:spcPts val="600"/>
              </a:spcBef>
              <a:buSzPct val="70000"/>
              <a:buFont typeface="Wingdings" panose="05000000000000000000" pitchFamily="2" charset="2"/>
              <a:buChar char="l"/>
            </a:pPr>
            <a:r>
              <a:rPr lang="zh-TW" altLang="en-US" sz="1400" dirty="0">
                <a:solidFill>
                  <a:srgbClr val="FF00FF"/>
                </a:solidFill>
                <a:latin typeface="華康中圓體" pitchFamily="49" charset="-120"/>
                <a:ea typeface="華康中圓體" pitchFamily="49" charset="-120"/>
              </a:rPr>
              <a:t>需經會員大會議決</a:t>
            </a:r>
            <a:endParaRPr lang="en-US" altLang="zh-TW" sz="1100" dirty="0">
              <a:solidFill>
                <a:srgbClr val="FF00FF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grpSp>
        <p:nvGrpSpPr>
          <p:cNvPr id="378886" name="群組 378885">
            <a:extLst>
              <a:ext uri="{FF2B5EF4-FFF2-40B4-BE49-F238E27FC236}">
                <a16:creationId xmlns:a16="http://schemas.microsoft.com/office/drawing/2014/main" id="{E2B94547-E99E-7B39-E4BF-1560A0103122}"/>
              </a:ext>
            </a:extLst>
          </p:cNvPr>
          <p:cNvGrpSpPr/>
          <p:nvPr/>
        </p:nvGrpSpPr>
        <p:grpSpPr>
          <a:xfrm>
            <a:off x="3996391" y="3143941"/>
            <a:ext cx="1323172" cy="1265242"/>
            <a:chOff x="3996391" y="3143941"/>
            <a:chExt cx="1323172" cy="1265242"/>
          </a:xfrm>
        </p:grpSpPr>
        <p:pic>
          <p:nvPicPr>
            <p:cNvPr id="378880" name="圖片 378879">
              <a:extLst>
                <a:ext uri="{FF2B5EF4-FFF2-40B4-BE49-F238E27FC236}">
                  <a16:creationId xmlns:a16="http://schemas.microsoft.com/office/drawing/2014/main" id="{ABF127E8-444E-2DF7-7271-50C26864F6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36398" y="3143941"/>
              <a:ext cx="779529" cy="1093043"/>
            </a:xfrm>
            <a:prstGeom prst="rect">
              <a:avLst/>
            </a:prstGeom>
          </p:spPr>
        </p:pic>
        <p:pic>
          <p:nvPicPr>
            <p:cNvPr id="378885" name="圖片 378884">
              <a:extLst>
                <a:ext uri="{FF2B5EF4-FFF2-40B4-BE49-F238E27FC236}">
                  <a16:creationId xmlns:a16="http://schemas.microsoft.com/office/drawing/2014/main" id="{659DA346-1973-4791-3A28-4636792CB0A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96391" y="3429000"/>
              <a:ext cx="1323172" cy="980183"/>
            </a:xfrm>
            <a:prstGeom prst="rect">
              <a:avLst/>
            </a:prstGeom>
          </p:spPr>
        </p:pic>
      </p:grpSp>
      <p:pic>
        <p:nvPicPr>
          <p:cNvPr id="11" name="圖片 10">
            <a:extLst>
              <a:ext uri="{FF2B5EF4-FFF2-40B4-BE49-F238E27FC236}">
                <a16:creationId xmlns:a16="http://schemas.microsoft.com/office/drawing/2014/main" id="{51955151-5A99-1CAF-C460-14BA8DA5C0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23391" y="956095"/>
            <a:ext cx="3371850" cy="5505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740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788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3788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3788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10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C55E63-0274-E50D-5221-731EE795D6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圖片 15">
            <a:extLst>
              <a:ext uri="{FF2B5EF4-FFF2-40B4-BE49-F238E27FC236}">
                <a16:creationId xmlns:a16="http://schemas.microsoft.com/office/drawing/2014/main" id="{FA4CA99A-5A0F-2912-FAD6-37A372561A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931" y="4713758"/>
            <a:ext cx="8289299" cy="1584341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83F966C4-2D9A-F3CF-1A64-313870D36C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407" y="1288991"/>
            <a:ext cx="8422543" cy="2123233"/>
          </a:xfrm>
          <a:prstGeom prst="rect">
            <a:avLst/>
          </a:prstGeom>
        </p:spPr>
      </p:pic>
      <p:sp>
        <p:nvSpPr>
          <p:cNvPr id="378882" name="Rectangle 2">
            <a:extLst>
              <a:ext uri="{FF2B5EF4-FFF2-40B4-BE49-F238E27FC236}">
                <a16:creationId xmlns:a16="http://schemas.microsoft.com/office/drawing/2014/main" id="{7186BF98-F05B-5979-E3AC-D1CEBB79122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31444" y="249401"/>
            <a:ext cx="3304357" cy="626701"/>
          </a:xfrm>
          <a:noFill/>
        </p:spPr>
        <p:txBody>
          <a:bodyPr wrap="none" lIns="36000" tIns="36000" rIns="36000" bIns="36000">
            <a:spAutoFit/>
          </a:bodyPr>
          <a:lstStyle/>
          <a:p>
            <a:pPr algn="l"/>
            <a:r>
              <a:rPr lang="zh-TW" altLang="en-US" sz="3600" dirty="0">
                <a:gradFill>
                  <a:gsLst>
                    <a:gs pos="100000">
                      <a:srgbClr val="A603AB">
                        <a:alpha val="0"/>
                      </a:srgbClr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0" scaled="0"/>
                </a:gradFill>
                <a:ea typeface="華康中圓體" pitchFamily="49" charset="-120"/>
              </a:rPr>
              <a:t>推簽積點回饋率</a:t>
            </a:r>
            <a:endParaRPr lang="zh-TW" altLang="en-US" sz="2000" dirty="0">
              <a:solidFill>
                <a:schemeClr val="folHlink"/>
              </a:solidFill>
              <a:ea typeface="華康中圓體" pitchFamily="49" charset="-120"/>
            </a:endParaRPr>
          </a:p>
        </p:txBody>
      </p:sp>
      <p:sp>
        <p:nvSpPr>
          <p:cNvPr id="8" name="Rectangle 27">
            <a:extLst>
              <a:ext uri="{FF2B5EF4-FFF2-40B4-BE49-F238E27FC236}">
                <a16:creationId xmlns:a16="http://schemas.microsoft.com/office/drawing/2014/main" id="{506EA7B9-15F8-7935-BF88-D768CA491144}"/>
              </a:ext>
            </a:extLst>
          </p:cNvPr>
          <p:cNvSpPr>
            <a:spLocks noChangeArrowheads="1"/>
          </p:cNvSpPr>
          <p:nvPr/>
        </p:nvSpPr>
        <p:spPr bwMode="auto">
          <a:xfrm rot="10800000" flipV="1">
            <a:off x="8865027" y="6600631"/>
            <a:ext cx="278973" cy="257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36000" tIns="36000" rIns="72000" bIns="3600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fld id="{102B15AC-0443-4877-B812-0168C52FB121}" type="slidenum">
              <a:rPr kumimoji="1" lang="en-US" altLang="zh-TW" sz="1200" i="0" u="none" strike="noStrike" cap="none" normalizeH="0" baseline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t>12</a:t>
            </a:fld>
            <a:endParaRPr kumimoji="1" lang="zh-TW" altLang="zh-TW" sz="1800" i="0" u="none" strike="noStrike" cap="none" normalizeH="0" baseline="0" dirty="0">
              <a:ln>
                <a:noFill/>
              </a:ln>
              <a:solidFill>
                <a:srgbClr val="0000FF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B60F88AF-5BCE-0829-1829-181CB14E5A63}"/>
              </a:ext>
            </a:extLst>
          </p:cNvPr>
          <p:cNvSpPr/>
          <p:nvPr/>
        </p:nvSpPr>
        <p:spPr>
          <a:xfrm>
            <a:off x="705092" y="844062"/>
            <a:ext cx="2478530" cy="442035"/>
          </a:xfrm>
          <a:prstGeom prst="rect">
            <a:avLst/>
          </a:prstGeom>
        </p:spPr>
        <p:txBody>
          <a:bodyPr wrap="square" lIns="36000" tIns="36000" rIns="36000" bIns="36000">
            <a:spAutoFit/>
          </a:bodyPr>
          <a:lstStyle/>
          <a:p>
            <a:pPr marL="180975" indent="-180975">
              <a:spcBef>
                <a:spcPts val="600"/>
              </a:spcBef>
              <a:buSzPct val="70000"/>
              <a:buFont typeface="Wingdings" panose="05000000000000000000" pitchFamily="2" charset="2"/>
              <a:buChar char="Ø"/>
            </a:pPr>
            <a:r>
              <a:rPr lang="zh-TW" altLang="en-US" sz="2400" dirty="0">
                <a:solidFill>
                  <a:srgbClr val="008000"/>
                </a:solidFill>
                <a:latin typeface="華康中圓體" pitchFamily="49" charset="-120"/>
                <a:ea typeface="華康中圓體" pitchFamily="49" charset="-120"/>
              </a:rPr>
              <a:t>高動能募資推動</a:t>
            </a:r>
            <a:endParaRPr lang="en-US" altLang="zh-TW" dirty="0">
              <a:solidFill>
                <a:srgbClr val="008000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148C49A0-1684-6C43-FE23-AA742F69DF73}"/>
              </a:ext>
            </a:extLst>
          </p:cNvPr>
          <p:cNvSpPr/>
          <p:nvPr/>
        </p:nvSpPr>
        <p:spPr>
          <a:xfrm>
            <a:off x="705093" y="4277534"/>
            <a:ext cx="2520475" cy="442035"/>
          </a:xfrm>
          <a:prstGeom prst="rect">
            <a:avLst/>
          </a:prstGeom>
        </p:spPr>
        <p:txBody>
          <a:bodyPr wrap="square" lIns="36000" tIns="36000" rIns="36000" bIns="36000">
            <a:spAutoFit/>
          </a:bodyPr>
          <a:lstStyle/>
          <a:p>
            <a:pPr marL="180975" indent="-180975">
              <a:spcBef>
                <a:spcPts val="600"/>
              </a:spcBef>
              <a:buSzPct val="70000"/>
              <a:buFont typeface="Wingdings" panose="05000000000000000000" pitchFamily="2" charset="2"/>
              <a:buChar char="Ø"/>
            </a:pPr>
            <a:r>
              <a:rPr lang="zh-TW" altLang="en-US" sz="2400" dirty="0">
                <a:solidFill>
                  <a:schemeClr val="accent6">
                    <a:lumMod val="75000"/>
                  </a:schemeClr>
                </a:solidFill>
                <a:latin typeface="華康中圓體" pitchFamily="49" charset="-120"/>
                <a:ea typeface="華康中圓體" pitchFamily="49" charset="-120"/>
              </a:rPr>
              <a:t>低動能募資推動</a:t>
            </a:r>
            <a:endParaRPr lang="en-US" altLang="zh-TW" dirty="0">
              <a:solidFill>
                <a:schemeClr val="accent6">
                  <a:lumMod val="75000"/>
                </a:schemeClr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14" name="矩形: 圓角 13">
            <a:extLst>
              <a:ext uri="{FF2B5EF4-FFF2-40B4-BE49-F238E27FC236}">
                <a16:creationId xmlns:a16="http://schemas.microsoft.com/office/drawing/2014/main" id="{C39BB76C-2967-CF1C-A183-9B1BFF69D99D}"/>
              </a:ext>
            </a:extLst>
          </p:cNvPr>
          <p:cNvSpPr/>
          <p:nvPr/>
        </p:nvSpPr>
        <p:spPr>
          <a:xfrm>
            <a:off x="4488112" y="1565275"/>
            <a:ext cx="293614" cy="716531"/>
          </a:xfrm>
          <a:prstGeom prst="roundRect">
            <a:avLst/>
          </a:prstGeom>
          <a:solidFill>
            <a:srgbClr val="FFFF00">
              <a:alpha val="10196"/>
            </a:srgbClr>
          </a:solidFill>
          <a:ln w="63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矩形: 圓角 14">
            <a:extLst>
              <a:ext uri="{FF2B5EF4-FFF2-40B4-BE49-F238E27FC236}">
                <a16:creationId xmlns:a16="http://schemas.microsoft.com/office/drawing/2014/main" id="{1EE4AE68-7485-D6AC-06B4-23ABAE267C1B}"/>
              </a:ext>
            </a:extLst>
          </p:cNvPr>
          <p:cNvSpPr/>
          <p:nvPr/>
        </p:nvSpPr>
        <p:spPr>
          <a:xfrm>
            <a:off x="6054551" y="4922459"/>
            <a:ext cx="214773" cy="531088"/>
          </a:xfrm>
          <a:prstGeom prst="roundRect">
            <a:avLst/>
          </a:prstGeom>
          <a:solidFill>
            <a:srgbClr val="FFFF00">
              <a:alpha val="10196"/>
            </a:srgbClr>
          </a:solidFill>
          <a:ln w="63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FBA4BD5B-64EA-AE16-704A-794A54660D4E}"/>
              </a:ext>
            </a:extLst>
          </p:cNvPr>
          <p:cNvSpPr/>
          <p:nvPr/>
        </p:nvSpPr>
        <p:spPr>
          <a:xfrm>
            <a:off x="3405661" y="3595752"/>
            <a:ext cx="4752633" cy="934478"/>
          </a:xfrm>
          <a:prstGeom prst="rect">
            <a:avLst/>
          </a:prstGeom>
        </p:spPr>
        <p:txBody>
          <a:bodyPr wrap="square" lIns="36000" tIns="36000" rIns="36000" bIns="36000">
            <a:spAutoFit/>
          </a:bodyPr>
          <a:lstStyle/>
          <a:p>
            <a:pPr marL="180975" indent="-180975">
              <a:spcBef>
                <a:spcPts val="600"/>
              </a:spcBef>
              <a:buSzPct val="70000"/>
              <a:buFont typeface="Wingdings" panose="05000000000000000000" pitchFamily="2" charset="2"/>
              <a:buChar char="Ø"/>
            </a:pPr>
            <a:r>
              <a:rPr lang="zh-TW" altLang="en-US" sz="2400" dirty="0">
                <a:solidFill>
                  <a:srgbClr val="FF00FF"/>
                </a:solidFill>
                <a:latin typeface="華康中圓體" pitchFamily="49" charset="-120"/>
                <a:ea typeface="華康中圓體" pitchFamily="49" charset="-120"/>
              </a:rPr>
              <a:t>鼓勵積極投入支持：</a:t>
            </a:r>
            <a:endParaRPr lang="en-US" altLang="zh-TW" sz="2400" dirty="0">
              <a:solidFill>
                <a:srgbClr val="FF00FF"/>
              </a:solidFill>
              <a:latin typeface="華康中圓體" pitchFamily="49" charset="-120"/>
              <a:ea typeface="華康中圓體" pitchFamily="49" charset="-120"/>
            </a:endParaRPr>
          </a:p>
          <a:p>
            <a:pPr marL="360363" indent="-179388">
              <a:buSzPct val="70000"/>
              <a:buFont typeface="Wingdings" pitchFamily="2" charset="2"/>
              <a:buChar char="l"/>
            </a:pPr>
            <a:r>
              <a:rPr lang="zh-TW" altLang="en-US" sz="1600" dirty="0">
                <a:solidFill>
                  <a:srgbClr val="FF00FF"/>
                </a:solidFill>
                <a:latin typeface="華康中圓體" pitchFamily="49" charset="-120"/>
                <a:ea typeface="華康中圓體" pitchFamily="49" charset="-120"/>
              </a:rPr>
              <a:t>積點月增率</a:t>
            </a:r>
            <a:r>
              <a:rPr lang="en-US" altLang="zh-TW" sz="1600" dirty="0">
                <a:solidFill>
                  <a:srgbClr val="FF00FF"/>
                </a:solidFill>
                <a:latin typeface="華康中圓體" pitchFamily="49" charset="-120"/>
                <a:ea typeface="華康中圓體" pitchFamily="49" charset="-120"/>
              </a:rPr>
              <a:t>2%</a:t>
            </a:r>
            <a:r>
              <a:rPr lang="zh-TW" altLang="en-US" sz="1600" dirty="0">
                <a:solidFill>
                  <a:srgbClr val="FF00FF"/>
                </a:solidFill>
                <a:latin typeface="華康中圓體" pitchFamily="49" charset="-120"/>
                <a:ea typeface="華康中圓體" pitchFamily="49" charset="-120"/>
              </a:rPr>
              <a:t>，三年後</a:t>
            </a:r>
            <a:r>
              <a:rPr lang="en-US" altLang="zh-TW" sz="1600" dirty="0">
                <a:solidFill>
                  <a:srgbClr val="FF00FF"/>
                </a:solidFill>
                <a:latin typeface="華康中圓體" pitchFamily="49" charset="-120"/>
                <a:ea typeface="華康中圓體" pitchFamily="49" charset="-120"/>
              </a:rPr>
              <a:t>1.5%</a:t>
            </a:r>
            <a:r>
              <a:rPr lang="zh-TW" altLang="en-US" sz="1600" dirty="0">
                <a:solidFill>
                  <a:srgbClr val="FF00FF"/>
                </a:solidFill>
                <a:latin typeface="華康中圓體" pitchFamily="49" charset="-120"/>
                <a:ea typeface="華康中圓體" pitchFamily="49" charset="-120"/>
              </a:rPr>
              <a:t>，募資達成</a:t>
            </a:r>
            <a:r>
              <a:rPr lang="en-US" altLang="zh-TW" sz="1600" dirty="0">
                <a:solidFill>
                  <a:srgbClr val="FF00FF"/>
                </a:solidFill>
                <a:latin typeface="華康中圓體" pitchFamily="49" charset="-120"/>
                <a:ea typeface="華康中圓體" pitchFamily="49" charset="-120"/>
              </a:rPr>
              <a:t>1.0%</a:t>
            </a:r>
            <a:r>
              <a:rPr lang="zh-TW" altLang="en-US" sz="1600" dirty="0">
                <a:solidFill>
                  <a:srgbClr val="FF00FF"/>
                </a:solidFill>
                <a:latin typeface="華康中圓體" pitchFamily="49" charset="-120"/>
                <a:ea typeface="華康中圓體" pitchFamily="49" charset="-120"/>
              </a:rPr>
              <a:t>。</a:t>
            </a:r>
            <a:endParaRPr lang="en-US" altLang="zh-TW" sz="1600" dirty="0">
              <a:solidFill>
                <a:srgbClr val="FF00FF"/>
              </a:solidFill>
              <a:latin typeface="華康中圓體" pitchFamily="49" charset="-120"/>
              <a:ea typeface="華康中圓體" pitchFamily="49" charset="-120"/>
            </a:endParaRPr>
          </a:p>
          <a:p>
            <a:pPr marL="360363" indent="-179388">
              <a:buSzPct val="70000"/>
              <a:buFont typeface="Wingdings" pitchFamily="2" charset="2"/>
              <a:buChar char="l"/>
            </a:pPr>
            <a:r>
              <a:rPr lang="zh-TW" altLang="en-US" sz="1600" dirty="0">
                <a:solidFill>
                  <a:srgbClr val="FF00FF"/>
                </a:solidFill>
                <a:latin typeface="華康中圓體" pitchFamily="49" charset="-120"/>
                <a:ea typeface="華康中圓體" pitchFamily="49" charset="-120"/>
              </a:rPr>
              <a:t>更新成立實施者提撥費用後，依積點比例回饋。</a:t>
            </a:r>
            <a:endParaRPr lang="en-US" altLang="zh-TW" dirty="0">
              <a:solidFill>
                <a:srgbClr val="FF00FF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3" name="矩形: 圓角 2">
            <a:extLst>
              <a:ext uri="{FF2B5EF4-FFF2-40B4-BE49-F238E27FC236}">
                <a16:creationId xmlns:a16="http://schemas.microsoft.com/office/drawing/2014/main" id="{FDA5118E-6E89-9298-AEA0-0A477230A07B}"/>
              </a:ext>
            </a:extLst>
          </p:cNvPr>
          <p:cNvSpPr/>
          <p:nvPr/>
        </p:nvSpPr>
        <p:spPr>
          <a:xfrm>
            <a:off x="7932459" y="1565275"/>
            <a:ext cx="293615" cy="850754"/>
          </a:xfrm>
          <a:prstGeom prst="roundRect">
            <a:avLst/>
          </a:prstGeom>
          <a:solidFill>
            <a:srgbClr val="00FFFF">
              <a:alpha val="10196"/>
            </a:srgbClr>
          </a:solidFill>
          <a:ln w="6350">
            <a:solidFill>
              <a:srgbClr val="00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矩形: 圓角 4">
            <a:extLst>
              <a:ext uri="{FF2B5EF4-FFF2-40B4-BE49-F238E27FC236}">
                <a16:creationId xmlns:a16="http://schemas.microsoft.com/office/drawing/2014/main" id="{6DFD74B3-FD8D-EF8C-9719-12230ACEC022}"/>
              </a:ext>
            </a:extLst>
          </p:cNvPr>
          <p:cNvSpPr/>
          <p:nvPr/>
        </p:nvSpPr>
        <p:spPr>
          <a:xfrm>
            <a:off x="8575457" y="4938536"/>
            <a:ext cx="214773" cy="661116"/>
          </a:xfrm>
          <a:prstGeom prst="roundRect">
            <a:avLst/>
          </a:prstGeom>
          <a:solidFill>
            <a:srgbClr val="00FFFF">
              <a:alpha val="10196"/>
            </a:srgbClr>
          </a:solidFill>
          <a:ln w="6350">
            <a:solidFill>
              <a:srgbClr val="00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矩形: 圓角 1">
            <a:extLst>
              <a:ext uri="{FF2B5EF4-FFF2-40B4-BE49-F238E27FC236}">
                <a16:creationId xmlns:a16="http://schemas.microsoft.com/office/drawing/2014/main" id="{1E3D5484-BB3A-9FDB-AF5E-18FF1B62B9FD}"/>
              </a:ext>
            </a:extLst>
          </p:cNvPr>
          <p:cNvSpPr/>
          <p:nvPr/>
        </p:nvSpPr>
        <p:spPr>
          <a:xfrm>
            <a:off x="958442" y="2151407"/>
            <a:ext cx="3823284" cy="130400"/>
          </a:xfrm>
          <a:prstGeom prst="roundRect">
            <a:avLst/>
          </a:prstGeom>
          <a:solidFill>
            <a:srgbClr val="FFFF00">
              <a:alpha val="10196"/>
            </a:srgbClr>
          </a:solidFill>
          <a:ln w="63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: 圓角 6">
            <a:extLst>
              <a:ext uri="{FF2B5EF4-FFF2-40B4-BE49-F238E27FC236}">
                <a16:creationId xmlns:a16="http://schemas.microsoft.com/office/drawing/2014/main" id="{9A162502-BF47-AFC9-F6AF-9631FA45ADE3}"/>
              </a:ext>
            </a:extLst>
          </p:cNvPr>
          <p:cNvSpPr/>
          <p:nvPr/>
        </p:nvSpPr>
        <p:spPr>
          <a:xfrm>
            <a:off x="931444" y="5347252"/>
            <a:ext cx="5337880" cy="106295"/>
          </a:xfrm>
          <a:prstGeom prst="roundRect">
            <a:avLst/>
          </a:prstGeom>
          <a:solidFill>
            <a:srgbClr val="FFFF00">
              <a:alpha val="10196"/>
            </a:srgbClr>
          </a:solidFill>
          <a:ln w="63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1338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4" grpId="0" animBg="1"/>
      <p:bldP spid="15" grpId="0" animBg="1"/>
      <p:bldP spid="17" grpId="0"/>
      <p:bldP spid="3" grpId="0" animBg="1"/>
      <p:bldP spid="5" grpId="0" animBg="1"/>
      <p:bldP spid="2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A50708-F324-324B-66B2-D21055867E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群組 10">
            <a:extLst>
              <a:ext uri="{FF2B5EF4-FFF2-40B4-BE49-F238E27FC236}">
                <a16:creationId xmlns:a16="http://schemas.microsoft.com/office/drawing/2014/main" id="{F450AE40-AF84-C3AB-AB67-A197B566DEC6}"/>
              </a:ext>
            </a:extLst>
          </p:cNvPr>
          <p:cNvGrpSpPr>
            <a:grpSpLocks noChangeAspect="1"/>
          </p:cNvGrpSpPr>
          <p:nvPr/>
        </p:nvGrpSpPr>
        <p:grpSpPr>
          <a:xfrm>
            <a:off x="5484020" y="1041300"/>
            <a:ext cx="2650816" cy="2590994"/>
            <a:chOff x="3841743" y="1254724"/>
            <a:chExt cx="3313520" cy="3238743"/>
          </a:xfrm>
        </p:grpSpPr>
        <p:pic>
          <p:nvPicPr>
            <p:cNvPr id="6" name="圖片 5">
              <a:extLst>
                <a:ext uri="{FF2B5EF4-FFF2-40B4-BE49-F238E27FC236}">
                  <a16:creationId xmlns:a16="http://schemas.microsoft.com/office/drawing/2014/main" id="{642B6D31-D9E2-4814-0A7D-30847782C51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841743" y="1254724"/>
              <a:ext cx="3313520" cy="3238743"/>
            </a:xfrm>
            <a:prstGeom prst="rect">
              <a:avLst/>
            </a:prstGeom>
          </p:spPr>
        </p:pic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D10FE2F9-D3C1-D451-B8FB-58251D1B913E}"/>
                </a:ext>
              </a:extLst>
            </p:cNvPr>
            <p:cNvSpPr/>
            <p:nvPr/>
          </p:nvSpPr>
          <p:spPr>
            <a:xfrm>
              <a:off x="4027821" y="3945386"/>
              <a:ext cx="1447508" cy="321711"/>
            </a:xfrm>
            <a:prstGeom prst="rect">
              <a:avLst/>
            </a:prstGeom>
          </p:spPr>
          <p:txBody>
            <a:bodyPr wrap="square" lIns="36000" tIns="36000" rIns="36000" bIns="36000">
              <a:spAutoFit/>
            </a:bodyPr>
            <a:lstStyle/>
            <a:p>
              <a:pPr>
                <a:buSzPct val="70000"/>
              </a:pPr>
              <a:r>
                <a:rPr lang="zh-TW" altLang="en-US" sz="1200" dirty="0">
                  <a:solidFill>
                    <a:srgbClr val="008000"/>
                  </a:solidFill>
                  <a:latin typeface="華康中圓體" pitchFamily="49" charset="-120"/>
                  <a:ea typeface="華康中圓體" pitchFamily="49" charset="-120"/>
                </a:rPr>
                <a:t>期初    期中</a:t>
              </a:r>
              <a:endParaRPr lang="en-US" altLang="zh-TW" sz="1200" dirty="0">
                <a:solidFill>
                  <a:srgbClr val="008000"/>
                </a:solidFill>
                <a:latin typeface="華康中圓體" pitchFamily="49" charset="-120"/>
                <a:ea typeface="華康中圓體" pitchFamily="49" charset="-120"/>
              </a:endParaRPr>
            </a:p>
          </p:txBody>
        </p:sp>
      </p:grpSp>
      <p:sp>
        <p:nvSpPr>
          <p:cNvPr id="378882" name="Rectangle 2">
            <a:extLst>
              <a:ext uri="{FF2B5EF4-FFF2-40B4-BE49-F238E27FC236}">
                <a16:creationId xmlns:a16="http://schemas.microsoft.com/office/drawing/2014/main" id="{CB5BAE2B-9ECB-BC49-9BAB-3563EFBD23C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31444" y="249401"/>
            <a:ext cx="2842692" cy="626701"/>
          </a:xfrm>
          <a:noFill/>
        </p:spPr>
        <p:txBody>
          <a:bodyPr wrap="none" lIns="36000" tIns="36000" rIns="36000" bIns="36000">
            <a:spAutoFit/>
          </a:bodyPr>
          <a:lstStyle/>
          <a:p>
            <a:pPr algn="l"/>
            <a:r>
              <a:rPr lang="zh-TW" altLang="en-US" sz="3600" dirty="0">
                <a:gradFill>
                  <a:gsLst>
                    <a:gs pos="100000">
                      <a:srgbClr val="A603AB">
                        <a:alpha val="0"/>
                      </a:srgbClr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0" scaled="0"/>
                </a:gradFill>
                <a:ea typeface="華康中圓體" pitchFamily="49" charset="-120"/>
              </a:rPr>
              <a:t>推簽贊助投資</a:t>
            </a:r>
            <a:endParaRPr lang="zh-TW" altLang="en-US" sz="2000" dirty="0">
              <a:solidFill>
                <a:schemeClr val="folHlink"/>
              </a:solidFill>
              <a:ea typeface="華康中圓體" pitchFamily="49" charset="-120"/>
            </a:endParaRPr>
          </a:p>
        </p:txBody>
      </p:sp>
      <p:sp>
        <p:nvSpPr>
          <p:cNvPr id="8" name="Rectangle 27">
            <a:extLst>
              <a:ext uri="{FF2B5EF4-FFF2-40B4-BE49-F238E27FC236}">
                <a16:creationId xmlns:a16="http://schemas.microsoft.com/office/drawing/2014/main" id="{23FC00FF-BB76-D158-DF30-A838C3DF93F3}"/>
              </a:ext>
            </a:extLst>
          </p:cNvPr>
          <p:cNvSpPr>
            <a:spLocks noChangeArrowheads="1"/>
          </p:cNvSpPr>
          <p:nvPr/>
        </p:nvSpPr>
        <p:spPr bwMode="auto">
          <a:xfrm rot="10800000" flipV="1">
            <a:off x="8865027" y="6600631"/>
            <a:ext cx="278973" cy="257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36000" tIns="36000" rIns="72000" bIns="3600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fld id="{102B15AC-0443-4877-B812-0168C52FB121}" type="slidenum">
              <a:rPr kumimoji="1" lang="en-US" altLang="zh-TW" sz="1200" i="0" u="none" strike="noStrike" cap="none" normalizeH="0" baseline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t>13</a:t>
            </a:fld>
            <a:endParaRPr kumimoji="1" lang="zh-TW" altLang="zh-TW" sz="1800" i="0" u="none" strike="noStrike" cap="none" normalizeH="0" baseline="0" dirty="0">
              <a:ln>
                <a:noFill/>
              </a:ln>
              <a:solidFill>
                <a:srgbClr val="0000FF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1CEA3ADD-10C9-639A-9F08-BE9F5BD573A6}"/>
              </a:ext>
            </a:extLst>
          </p:cNvPr>
          <p:cNvSpPr/>
          <p:nvPr/>
        </p:nvSpPr>
        <p:spPr>
          <a:xfrm>
            <a:off x="594597" y="4110426"/>
            <a:ext cx="3658621" cy="749812"/>
          </a:xfrm>
          <a:prstGeom prst="rect">
            <a:avLst/>
          </a:prstGeom>
        </p:spPr>
        <p:txBody>
          <a:bodyPr wrap="none" lIns="36000" tIns="36000" rIns="36000" bIns="36000">
            <a:spAutoFit/>
          </a:bodyPr>
          <a:lstStyle/>
          <a:p>
            <a:pPr marL="180975" indent="-180975">
              <a:buSzPct val="70000"/>
              <a:buFont typeface="Wingdings" panose="05000000000000000000" pitchFamily="2" charset="2"/>
              <a:buChar char="Ø"/>
            </a:pPr>
            <a:r>
              <a:rPr lang="zh-TW" altLang="en-US" sz="2400" dirty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月費贊助</a:t>
            </a:r>
            <a:endParaRPr lang="en-US" altLang="zh-TW" sz="2400" dirty="0">
              <a:solidFill>
                <a:srgbClr val="FF0000"/>
              </a:solidFill>
              <a:latin typeface="華康中圓體" pitchFamily="49" charset="-120"/>
              <a:ea typeface="華康中圓體" pitchFamily="49" charset="-120"/>
            </a:endParaRPr>
          </a:p>
          <a:p>
            <a:pPr marL="268288" indent="-87313">
              <a:buSzPct val="70000"/>
              <a:buFont typeface="Wingdings" panose="05000000000000000000" pitchFamily="2" charset="2"/>
              <a:buChar char="l"/>
            </a:pPr>
            <a:r>
              <a:rPr lang="zh-TW" altLang="en-US" sz="1400" dirty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月</a:t>
            </a:r>
            <a:r>
              <a:rPr lang="en-US" altLang="zh-TW" sz="1400" dirty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1</a:t>
            </a:r>
            <a:r>
              <a:rPr lang="zh-TW" altLang="en-US" sz="1400" dirty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千</a:t>
            </a:r>
            <a:r>
              <a:rPr lang="en-US" altLang="zh-TW" sz="1400" dirty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(</a:t>
            </a:r>
            <a:r>
              <a:rPr lang="zh-TW" altLang="en-US" sz="1400" dirty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日</a:t>
            </a:r>
            <a:r>
              <a:rPr lang="en-US" altLang="zh-TW" sz="1400" dirty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35)</a:t>
            </a:r>
            <a:r>
              <a:rPr lang="zh-TW" altLang="en-US" dirty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→三年</a:t>
            </a:r>
            <a:r>
              <a:rPr lang="en-US" altLang="zh-TW" dirty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8</a:t>
            </a:r>
            <a:r>
              <a:rPr lang="zh-TW" altLang="en-US" dirty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萬</a:t>
            </a:r>
            <a:r>
              <a:rPr lang="zh-TW" altLang="en-US" sz="2000" dirty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→六年</a:t>
            </a:r>
            <a:r>
              <a:rPr lang="en-US" altLang="zh-TW" sz="2000" dirty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18</a:t>
            </a:r>
            <a:r>
              <a:rPr lang="zh-TW" altLang="en-US" sz="2000" dirty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萬</a:t>
            </a:r>
            <a:endParaRPr lang="en-US" altLang="zh-TW" dirty="0">
              <a:solidFill>
                <a:srgbClr val="FF0000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5ABFDA75-FA51-39E3-A4BB-A8DD2167D035}"/>
              </a:ext>
            </a:extLst>
          </p:cNvPr>
          <p:cNvSpPr/>
          <p:nvPr/>
        </p:nvSpPr>
        <p:spPr>
          <a:xfrm>
            <a:off x="667342" y="876102"/>
            <a:ext cx="3216761" cy="442035"/>
          </a:xfrm>
          <a:prstGeom prst="rect">
            <a:avLst/>
          </a:prstGeom>
        </p:spPr>
        <p:txBody>
          <a:bodyPr wrap="square" lIns="36000" tIns="36000" rIns="36000" bIns="36000">
            <a:spAutoFit/>
          </a:bodyPr>
          <a:lstStyle/>
          <a:p>
            <a:pPr marL="180975" indent="-180975">
              <a:buSzPct val="70000"/>
              <a:buFont typeface="Wingdings" panose="05000000000000000000" pitchFamily="2" charset="2"/>
              <a:buChar char="Ø"/>
            </a:pPr>
            <a:r>
              <a:rPr lang="zh-TW" altLang="en-US" sz="2400" dirty="0">
                <a:solidFill>
                  <a:srgbClr val="0000FF"/>
                </a:solidFill>
                <a:latin typeface="華康中圓體" pitchFamily="49" charset="-120"/>
                <a:ea typeface="華康中圓體" pitchFamily="49" charset="-120"/>
              </a:rPr>
              <a:t>高風險高報酬加功德</a:t>
            </a:r>
            <a:endParaRPr lang="en-US" altLang="zh-TW" sz="2400" dirty="0">
              <a:solidFill>
                <a:srgbClr val="0000FF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0FAA564E-9E6D-0F6F-62F2-737CAF389BCA}"/>
              </a:ext>
            </a:extLst>
          </p:cNvPr>
          <p:cNvSpPr/>
          <p:nvPr/>
        </p:nvSpPr>
        <p:spPr>
          <a:xfrm>
            <a:off x="6388324" y="1121531"/>
            <a:ext cx="2145715" cy="996033"/>
          </a:xfrm>
          <a:prstGeom prst="rect">
            <a:avLst/>
          </a:prstGeom>
        </p:spPr>
        <p:txBody>
          <a:bodyPr wrap="square" lIns="36000" tIns="36000" rIns="36000" bIns="36000">
            <a:spAutoFit/>
          </a:bodyPr>
          <a:lstStyle/>
          <a:p>
            <a:pPr marL="180975" indent="-180975">
              <a:buSzPct val="70000"/>
              <a:buFont typeface="Wingdings" panose="05000000000000000000" pitchFamily="2" charset="2"/>
              <a:buChar char="Ø"/>
            </a:pPr>
            <a:r>
              <a:rPr lang="zh-TW" altLang="en-US" sz="2400" dirty="0">
                <a:solidFill>
                  <a:srgbClr val="008000"/>
                </a:solidFill>
                <a:latin typeface="華康中圓體" pitchFamily="49" charset="-120"/>
                <a:ea typeface="華康中圓體" pitchFamily="49" charset="-120"/>
              </a:rPr>
              <a:t>單筆捐助</a:t>
            </a:r>
            <a:endParaRPr lang="en-US" altLang="zh-TW" sz="2400" dirty="0">
              <a:solidFill>
                <a:srgbClr val="008000"/>
              </a:solidFill>
              <a:latin typeface="華康中圓體" pitchFamily="49" charset="-120"/>
              <a:ea typeface="華康中圓體" pitchFamily="49" charset="-120"/>
            </a:endParaRPr>
          </a:p>
          <a:p>
            <a:pPr marL="360363" indent="-179388">
              <a:buSzPct val="70000"/>
              <a:buFont typeface="Wingdings" panose="05000000000000000000" pitchFamily="2" charset="2"/>
              <a:buChar char="l"/>
            </a:pPr>
            <a:r>
              <a:rPr lang="zh-TW" altLang="en-US" dirty="0">
                <a:solidFill>
                  <a:srgbClr val="008000"/>
                </a:solidFill>
                <a:latin typeface="華康中圓體" pitchFamily="49" charset="-120"/>
                <a:ea typeface="華康中圓體" pitchFamily="49" charset="-120"/>
              </a:rPr>
              <a:t>期初：</a:t>
            </a:r>
            <a:r>
              <a:rPr lang="en-US" altLang="zh-TW" dirty="0">
                <a:solidFill>
                  <a:srgbClr val="008000"/>
                </a:solidFill>
                <a:latin typeface="華康中圓體" pitchFamily="49" charset="-120"/>
                <a:ea typeface="華康中圓體" pitchFamily="49" charset="-120"/>
              </a:rPr>
              <a:t>3</a:t>
            </a:r>
            <a:r>
              <a:rPr lang="zh-TW" altLang="en-US" dirty="0">
                <a:solidFill>
                  <a:srgbClr val="008000"/>
                </a:solidFill>
                <a:latin typeface="華康中圓體" pitchFamily="49" charset="-120"/>
                <a:ea typeface="華康中圓體" pitchFamily="49" charset="-120"/>
              </a:rPr>
              <a:t>～</a:t>
            </a:r>
            <a:r>
              <a:rPr lang="en-US" altLang="zh-TW" dirty="0">
                <a:solidFill>
                  <a:srgbClr val="008000"/>
                </a:solidFill>
                <a:latin typeface="華康中圓體" pitchFamily="49" charset="-120"/>
                <a:ea typeface="華康中圓體" pitchFamily="49" charset="-120"/>
              </a:rPr>
              <a:t>4</a:t>
            </a:r>
            <a:r>
              <a:rPr lang="zh-TW" altLang="en-US" dirty="0">
                <a:solidFill>
                  <a:srgbClr val="008000"/>
                </a:solidFill>
                <a:latin typeface="華康中圓體" pitchFamily="49" charset="-120"/>
                <a:ea typeface="華康中圓體" pitchFamily="49" charset="-120"/>
              </a:rPr>
              <a:t>倍</a:t>
            </a:r>
            <a:endParaRPr lang="en-US" altLang="zh-TW" dirty="0">
              <a:solidFill>
                <a:srgbClr val="008000"/>
              </a:solidFill>
              <a:latin typeface="華康中圓體" pitchFamily="49" charset="-120"/>
              <a:ea typeface="華康中圓體" pitchFamily="49" charset="-120"/>
            </a:endParaRPr>
          </a:p>
          <a:p>
            <a:pPr marL="360363" indent="-179388">
              <a:buSzPct val="70000"/>
              <a:buFont typeface="Wingdings" panose="05000000000000000000" pitchFamily="2" charset="2"/>
              <a:buChar char="l"/>
            </a:pPr>
            <a:r>
              <a:rPr lang="zh-TW" altLang="en-US" dirty="0">
                <a:solidFill>
                  <a:srgbClr val="008000"/>
                </a:solidFill>
                <a:latin typeface="華康中圓體" pitchFamily="49" charset="-120"/>
                <a:ea typeface="華康中圓體" pitchFamily="49" charset="-120"/>
              </a:rPr>
              <a:t>期中：</a:t>
            </a:r>
            <a:r>
              <a:rPr lang="en-US" altLang="zh-TW" dirty="0">
                <a:solidFill>
                  <a:srgbClr val="008000"/>
                </a:solidFill>
                <a:latin typeface="華康中圓體" pitchFamily="49" charset="-120"/>
                <a:ea typeface="華康中圓體" pitchFamily="49" charset="-120"/>
              </a:rPr>
              <a:t>1.5</a:t>
            </a:r>
            <a:r>
              <a:rPr lang="zh-TW" altLang="en-US" dirty="0">
                <a:solidFill>
                  <a:srgbClr val="008000"/>
                </a:solidFill>
                <a:latin typeface="華康中圓體" pitchFamily="49" charset="-120"/>
                <a:ea typeface="華康中圓體" pitchFamily="49" charset="-120"/>
              </a:rPr>
              <a:t>～</a:t>
            </a:r>
            <a:r>
              <a:rPr lang="en-US" altLang="zh-TW" dirty="0">
                <a:solidFill>
                  <a:srgbClr val="008000"/>
                </a:solidFill>
                <a:latin typeface="華康中圓體" pitchFamily="49" charset="-120"/>
                <a:ea typeface="華康中圓體" pitchFamily="49" charset="-120"/>
              </a:rPr>
              <a:t>3</a:t>
            </a:r>
            <a:r>
              <a:rPr lang="zh-TW" altLang="en-US" dirty="0">
                <a:solidFill>
                  <a:srgbClr val="008000"/>
                </a:solidFill>
                <a:latin typeface="華康中圓體" pitchFamily="49" charset="-120"/>
                <a:ea typeface="華康中圓體" pitchFamily="49" charset="-120"/>
              </a:rPr>
              <a:t>倍</a:t>
            </a:r>
            <a:endParaRPr lang="en-US" altLang="zh-TW" dirty="0">
              <a:solidFill>
                <a:srgbClr val="008000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D930FB02-C26D-1750-4F94-CBB77C970D2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15653" t="13401" r="-13692" b="7468"/>
          <a:stretch/>
        </p:blipFill>
        <p:spPr>
          <a:xfrm>
            <a:off x="548420" y="1461221"/>
            <a:ext cx="3381671" cy="1600761"/>
          </a:xfrm>
          <a:prstGeom prst="ellipse">
            <a:avLst/>
          </a:prstGeom>
          <a:ln>
            <a:noFill/>
          </a:ln>
          <a:effectLst>
            <a:softEdge rad="50800"/>
          </a:effectLst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54D5E006-A4A5-9340-DF65-C69CDB3D23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407" y="4871513"/>
            <a:ext cx="8095376" cy="1482108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C0FF9F3A-7DEE-4A6E-7BA8-059826868DD3}"/>
              </a:ext>
            </a:extLst>
          </p:cNvPr>
          <p:cNvSpPr/>
          <p:nvPr/>
        </p:nvSpPr>
        <p:spPr>
          <a:xfrm>
            <a:off x="3377805" y="1525806"/>
            <a:ext cx="1889954" cy="1896573"/>
          </a:xfrm>
          <a:prstGeom prst="rect">
            <a:avLst/>
          </a:prstGeom>
        </p:spPr>
        <p:txBody>
          <a:bodyPr wrap="square" lIns="36000" tIns="36000" rIns="36000" bIns="36000">
            <a:prstTxWarp prst="textFadeDown">
              <a:avLst>
                <a:gd name="adj" fmla="val 20394"/>
              </a:avLst>
            </a:prstTxWarp>
            <a:spAutoFit/>
          </a:bodyPr>
          <a:lstStyle/>
          <a:p>
            <a:pPr algn="ctr">
              <a:buSzPct val="70000"/>
            </a:pPr>
            <a:r>
              <a:rPr lang="zh-TW" altLang="en-US" sz="2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中圓體" pitchFamily="49" charset="-120"/>
                <a:ea typeface="華康中圓體" pitchFamily="49" charset="-120"/>
              </a:rPr>
              <a:t>再生自決更新</a:t>
            </a:r>
            <a:endParaRPr lang="en-US" altLang="zh-TW" sz="20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中圓體" pitchFamily="49" charset="-120"/>
              <a:ea typeface="華康中圓體" pitchFamily="49" charset="-120"/>
            </a:endParaRPr>
          </a:p>
          <a:p>
            <a:pPr algn="ctr">
              <a:buSzPct val="70000"/>
            </a:pPr>
            <a:r>
              <a:rPr lang="zh-TW" altLang="en-US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中圓體" pitchFamily="49" charset="-120"/>
                <a:ea typeface="華康中圓體" pitchFamily="49" charset="-120"/>
              </a:rPr>
              <a:t>美善住居環境</a:t>
            </a:r>
            <a:endParaRPr lang="en-US" altLang="zh-TW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中圓體" pitchFamily="49" charset="-120"/>
              <a:ea typeface="華康中圓體" pitchFamily="49" charset="-120"/>
            </a:endParaRPr>
          </a:p>
          <a:p>
            <a:pPr algn="ctr">
              <a:buSzPct val="70000"/>
            </a:pPr>
            <a:r>
              <a:rPr lang="zh-TW" altLang="en-US" sz="16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中圓體" pitchFamily="49" charset="-120"/>
                <a:ea typeface="華康中圓體" pitchFamily="49" charset="-120"/>
              </a:rPr>
              <a:t>宜居樂活社區</a:t>
            </a:r>
          </a:p>
          <a:p>
            <a:pPr algn="ctr">
              <a:buSzPct val="70000"/>
            </a:pPr>
            <a:r>
              <a:rPr lang="zh-TW" altLang="en-US" sz="1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中圓體" pitchFamily="49" charset="-120"/>
                <a:ea typeface="華康中圓體" pitchFamily="49" charset="-120"/>
              </a:rPr>
              <a:t>造福鄉里家園</a:t>
            </a:r>
          </a:p>
          <a:p>
            <a:pPr algn="ctr">
              <a:buSzPct val="70000"/>
            </a:pPr>
            <a:r>
              <a:rPr lang="zh-TW" altLang="en-US" sz="1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中圓體" pitchFamily="49" charset="-120"/>
                <a:ea typeface="華康中圓體" pitchFamily="49" charset="-120"/>
              </a:rPr>
              <a:t>利樂明日眾生</a:t>
            </a:r>
            <a:endParaRPr lang="en-US" altLang="zh-TW" sz="12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中圓體" pitchFamily="49" charset="-120"/>
              <a:ea typeface="華康中圓體" pitchFamily="49" charset="-120"/>
            </a:endParaRPr>
          </a:p>
        </p:txBody>
      </p:sp>
      <p:pic>
        <p:nvPicPr>
          <p:cNvPr id="21" name="圖片 20">
            <a:extLst>
              <a:ext uri="{FF2B5EF4-FFF2-40B4-BE49-F238E27FC236}">
                <a16:creationId xmlns:a16="http://schemas.microsoft.com/office/drawing/2014/main" id="{9F80B68A-6B9D-4327-F048-8B0B1D726D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21765" y="3433654"/>
            <a:ext cx="3134521" cy="1563323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1FA629C0-5EEF-96E4-B928-63F5645135E9}"/>
              </a:ext>
            </a:extLst>
          </p:cNvPr>
          <p:cNvSpPr/>
          <p:nvPr/>
        </p:nvSpPr>
        <p:spPr>
          <a:xfrm>
            <a:off x="1201269" y="2984652"/>
            <a:ext cx="2102105" cy="811367"/>
          </a:xfrm>
          <a:prstGeom prst="rect">
            <a:avLst/>
          </a:prstGeom>
        </p:spPr>
        <p:txBody>
          <a:bodyPr wrap="none" lIns="36000" tIns="36000" rIns="36000" bIns="36000">
            <a:spAutoFit/>
          </a:bodyPr>
          <a:lstStyle/>
          <a:p>
            <a:pPr marL="180975" algn="ctr">
              <a:buSzPct val="70000"/>
            </a:pPr>
            <a:r>
              <a:rPr lang="zh-TW" altLang="en-US" sz="1600" dirty="0">
                <a:solidFill>
                  <a:srgbClr val="FF00FF"/>
                </a:solidFill>
                <a:latin typeface="華康中圓體" pitchFamily="49" charset="-120"/>
                <a:ea typeface="華康中圓體" pitchFamily="49" charset="-120"/>
              </a:rPr>
              <a:t>好賣 好價格</a:t>
            </a:r>
            <a:endParaRPr lang="en-US" altLang="zh-TW" sz="1600" dirty="0">
              <a:solidFill>
                <a:srgbClr val="FF00FF"/>
              </a:solidFill>
              <a:latin typeface="華康中圓體" pitchFamily="49" charset="-120"/>
              <a:ea typeface="華康中圓體" pitchFamily="49" charset="-120"/>
            </a:endParaRPr>
          </a:p>
          <a:p>
            <a:pPr marL="180975" algn="ctr">
              <a:buSzPct val="70000"/>
            </a:pPr>
            <a:r>
              <a:rPr lang="zh-TW" altLang="en-US" sz="1600" dirty="0">
                <a:solidFill>
                  <a:srgbClr val="FF00FF"/>
                </a:solidFill>
                <a:latin typeface="華康中圓體" pitchFamily="49" charset="-120"/>
                <a:ea typeface="華康中圓體" pitchFamily="49" charset="-120"/>
              </a:rPr>
              <a:t>賣屋前清理鑑定裝修</a:t>
            </a:r>
            <a:endParaRPr lang="en-US" altLang="zh-TW" sz="1600" dirty="0">
              <a:solidFill>
                <a:srgbClr val="FF00FF"/>
              </a:solidFill>
              <a:latin typeface="華康中圓體" pitchFamily="49" charset="-120"/>
              <a:ea typeface="華康中圓體" pitchFamily="49" charset="-120"/>
            </a:endParaRPr>
          </a:p>
          <a:p>
            <a:pPr marL="180975" algn="ctr">
              <a:buSzPct val="70000"/>
            </a:pPr>
            <a:r>
              <a:rPr lang="en-US" altLang="zh-TW" sz="1600" dirty="0">
                <a:solidFill>
                  <a:srgbClr val="FF00FF"/>
                </a:solidFill>
                <a:latin typeface="華康中圓體" pitchFamily="49" charset="-120"/>
                <a:ea typeface="華康中圓體" pitchFamily="49" charset="-120"/>
              </a:rPr>
              <a:t>3%-5%-8%</a:t>
            </a:r>
          </a:p>
        </p:txBody>
      </p:sp>
    </p:spTree>
    <p:extLst>
      <p:ext uri="{BB962C8B-B14F-4D97-AF65-F5344CB8AC3E}">
        <p14:creationId xmlns:p14="http://schemas.microsoft.com/office/powerpoint/2010/main" val="1298272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2" grpId="0"/>
      <p:bldP spid="4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698809-52C5-4DAB-4505-8CE72C67FE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82" name="Rectangle 2">
            <a:extLst>
              <a:ext uri="{FF2B5EF4-FFF2-40B4-BE49-F238E27FC236}">
                <a16:creationId xmlns:a16="http://schemas.microsoft.com/office/drawing/2014/main" id="{4F50A494-2F78-EDA2-9F8C-390D7FED537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31444" y="249401"/>
            <a:ext cx="2842692" cy="626701"/>
          </a:xfrm>
          <a:noFill/>
        </p:spPr>
        <p:txBody>
          <a:bodyPr wrap="none" lIns="36000" tIns="36000" rIns="36000" bIns="36000">
            <a:spAutoFit/>
          </a:bodyPr>
          <a:lstStyle/>
          <a:p>
            <a:pPr algn="l"/>
            <a:r>
              <a:rPr lang="zh-TW" altLang="en-US" sz="3600" dirty="0">
                <a:gradFill>
                  <a:gsLst>
                    <a:gs pos="100000">
                      <a:srgbClr val="A603AB">
                        <a:alpha val="0"/>
                      </a:srgbClr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0" scaled="0"/>
                </a:gradFill>
                <a:ea typeface="華康中圓體" pitchFamily="49" charset="-120"/>
              </a:rPr>
              <a:t>積點回饋轉換</a:t>
            </a:r>
            <a:endParaRPr lang="zh-TW" altLang="en-US" sz="2000" dirty="0">
              <a:solidFill>
                <a:schemeClr val="folHlink"/>
              </a:solidFill>
              <a:ea typeface="華康中圓體" pitchFamily="49" charset="-120"/>
            </a:endParaRPr>
          </a:p>
        </p:txBody>
      </p:sp>
      <p:sp>
        <p:nvSpPr>
          <p:cNvPr id="8" name="Rectangle 27">
            <a:extLst>
              <a:ext uri="{FF2B5EF4-FFF2-40B4-BE49-F238E27FC236}">
                <a16:creationId xmlns:a16="http://schemas.microsoft.com/office/drawing/2014/main" id="{6426D201-7F27-809B-0B12-D0A8E855BE40}"/>
              </a:ext>
            </a:extLst>
          </p:cNvPr>
          <p:cNvSpPr>
            <a:spLocks noChangeArrowheads="1"/>
          </p:cNvSpPr>
          <p:nvPr/>
        </p:nvSpPr>
        <p:spPr bwMode="auto">
          <a:xfrm rot="10800000" flipV="1">
            <a:off x="8865027" y="6600631"/>
            <a:ext cx="278973" cy="257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36000" tIns="36000" rIns="72000" bIns="3600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fld id="{102B15AC-0443-4877-B812-0168C52FB121}" type="slidenum">
              <a:rPr kumimoji="1" lang="en-US" altLang="zh-TW" sz="1200" i="0" u="none" strike="noStrike" cap="none" normalizeH="0" baseline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t>14</a:t>
            </a:fld>
            <a:endParaRPr kumimoji="1" lang="zh-TW" altLang="zh-TW" sz="1800" i="0" u="none" strike="noStrike" cap="none" normalizeH="0" baseline="0" dirty="0">
              <a:ln>
                <a:noFill/>
              </a:ln>
              <a:solidFill>
                <a:srgbClr val="0000FF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3A40774E-CA54-1140-80AF-2F73DB88013F}"/>
              </a:ext>
            </a:extLst>
          </p:cNvPr>
          <p:cNvSpPr/>
          <p:nvPr/>
        </p:nvSpPr>
        <p:spPr>
          <a:xfrm>
            <a:off x="667342" y="876102"/>
            <a:ext cx="3569260" cy="719034"/>
          </a:xfrm>
          <a:prstGeom prst="rect">
            <a:avLst/>
          </a:prstGeom>
        </p:spPr>
        <p:txBody>
          <a:bodyPr wrap="square" lIns="36000" tIns="36000" rIns="36000" bIns="36000">
            <a:spAutoFit/>
          </a:bodyPr>
          <a:lstStyle/>
          <a:p>
            <a:pPr marL="179388" indent="-179388">
              <a:buSzPct val="70000"/>
              <a:buFont typeface="Wingdings" panose="05000000000000000000" pitchFamily="2" charset="2"/>
              <a:buChar char="l"/>
            </a:pPr>
            <a:r>
              <a:rPr lang="zh-TW" altLang="en-US" sz="2400" dirty="0">
                <a:solidFill>
                  <a:srgbClr val="0000FF"/>
                </a:solidFill>
                <a:latin typeface="華康中圓體" pitchFamily="49" charset="-120"/>
                <a:ea typeface="華康中圓體" pitchFamily="49" charset="-120"/>
              </a:rPr>
              <a:t>時機：</a:t>
            </a:r>
            <a:r>
              <a:rPr lang="zh-TW" altLang="en-US" sz="2000" dirty="0">
                <a:solidFill>
                  <a:srgbClr val="0000FF"/>
                </a:solidFill>
                <a:latin typeface="華康中圓體" pitchFamily="49" charset="-120"/>
                <a:ea typeface="華康中圓體" pitchFamily="49" charset="-120"/>
              </a:rPr>
              <a:t>更新成立</a:t>
            </a:r>
            <a:br>
              <a:rPr lang="en-US" altLang="zh-TW" sz="2400" dirty="0">
                <a:solidFill>
                  <a:srgbClr val="0000FF"/>
                </a:solidFill>
                <a:latin typeface="華康中圓體" pitchFamily="49" charset="-120"/>
                <a:ea typeface="華康中圓體" pitchFamily="49" charset="-120"/>
              </a:rPr>
            </a:br>
            <a:r>
              <a:rPr lang="zh-TW" altLang="en-US" dirty="0">
                <a:solidFill>
                  <a:srgbClr val="0000FF"/>
                </a:solidFill>
                <a:latin typeface="華康中圓體" pitchFamily="49" charset="-120"/>
                <a:ea typeface="華康中圓體" pitchFamily="49" charset="-120"/>
              </a:rPr>
              <a:t>實施者</a:t>
            </a:r>
            <a:r>
              <a:rPr lang="en-US" altLang="zh-TW" dirty="0">
                <a:solidFill>
                  <a:srgbClr val="0000FF"/>
                </a:solidFill>
                <a:latin typeface="華康中圓體" pitchFamily="49" charset="-120"/>
                <a:ea typeface="華康中圓體" pitchFamily="49" charset="-120"/>
              </a:rPr>
              <a:t>(</a:t>
            </a:r>
            <a:r>
              <a:rPr lang="zh-TW" altLang="en-US" dirty="0">
                <a:solidFill>
                  <a:srgbClr val="0000FF"/>
                </a:solidFill>
                <a:latin typeface="華康中圓體" pitchFamily="49" charset="-120"/>
                <a:ea typeface="華康中圓體" pitchFamily="49" charset="-120"/>
              </a:rPr>
              <a:t>建商</a:t>
            </a:r>
            <a:r>
              <a:rPr lang="en-US" altLang="zh-TW" dirty="0">
                <a:solidFill>
                  <a:srgbClr val="0000FF"/>
                </a:solidFill>
                <a:latin typeface="華康中圓體" pitchFamily="49" charset="-120"/>
                <a:ea typeface="華康中圓體" pitchFamily="49" charset="-120"/>
              </a:rPr>
              <a:t>)</a:t>
            </a:r>
            <a:r>
              <a:rPr lang="zh-TW" altLang="en-US" dirty="0">
                <a:solidFill>
                  <a:srgbClr val="0000FF"/>
                </a:solidFill>
                <a:latin typeface="華康中圓體" pitchFamily="49" charset="-120"/>
                <a:ea typeface="華康中圓體" pitchFamily="49" charset="-120"/>
              </a:rPr>
              <a:t>提撥推動整合費時</a:t>
            </a:r>
            <a:endParaRPr lang="en-US" altLang="zh-TW" sz="2400" dirty="0">
              <a:solidFill>
                <a:srgbClr val="0000FF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EA4C0193-8E9D-AA15-333E-26D0E3E9E4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8350" y="4373546"/>
            <a:ext cx="5532892" cy="210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立方體 13">
            <a:extLst>
              <a:ext uri="{FF2B5EF4-FFF2-40B4-BE49-F238E27FC236}">
                <a16:creationId xmlns:a16="http://schemas.microsoft.com/office/drawing/2014/main" id="{A2AD5451-6D61-DE92-009A-F32E3B80874A}"/>
              </a:ext>
            </a:extLst>
          </p:cNvPr>
          <p:cNvSpPr/>
          <p:nvPr/>
        </p:nvSpPr>
        <p:spPr>
          <a:xfrm>
            <a:off x="1378815" y="5365489"/>
            <a:ext cx="454903" cy="113543"/>
          </a:xfrm>
          <a:prstGeom prst="cube">
            <a:avLst>
              <a:gd name="adj" fmla="val 78118"/>
            </a:avLst>
          </a:prstGeom>
          <a:solidFill>
            <a:srgbClr val="99FF99"/>
          </a:solidFill>
          <a:ln w="9525">
            <a:solidFill>
              <a:srgbClr val="008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7262EF09-A70F-8ED4-72AF-87F2B2E59B33}"/>
              </a:ext>
            </a:extLst>
          </p:cNvPr>
          <p:cNvSpPr/>
          <p:nvPr/>
        </p:nvSpPr>
        <p:spPr>
          <a:xfrm>
            <a:off x="3187152" y="5043025"/>
            <a:ext cx="408321" cy="45719"/>
          </a:xfrm>
          <a:prstGeom prst="rect">
            <a:avLst/>
          </a:prstGeom>
          <a:solidFill>
            <a:srgbClr val="99FF99"/>
          </a:solidFill>
          <a:ln w="12700">
            <a:solidFill>
              <a:srgbClr val="008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17709B56-8229-E586-4CC7-0249E41FA295}"/>
              </a:ext>
            </a:extLst>
          </p:cNvPr>
          <p:cNvSpPr/>
          <p:nvPr/>
        </p:nvSpPr>
        <p:spPr>
          <a:xfrm>
            <a:off x="2254356" y="3223464"/>
            <a:ext cx="2510034" cy="934478"/>
          </a:xfrm>
          <a:prstGeom prst="rect">
            <a:avLst/>
          </a:prstGeom>
        </p:spPr>
        <p:txBody>
          <a:bodyPr wrap="square" lIns="36000" tIns="36000" rIns="36000" bIns="36000">
            <a:spAutoFit/>
          </a:bodyPr>
          <a:lstStyle/>
          <a:p>
            <a:pPr marL="268288" indent="-268288">
              <a:spcBef>
                <a:spcPts val="600"/>
              </a:spcBef>
              <a:buSzPct val="100000"/>
              <a:buFont typeface="Wingdings" panose="05000000000000000000" pitchFamily="2" charset="2"/>
              <a:buChar char="Ø"/>
            </a:pPr>
            <a:r>
              <a:rPr lang="zh-TW" altLang="en-US" sz="2400" dirty="0">
                <a:solidFill>
                  <a:srgbClr val="008000"/>
                </a:solidFill>
                <a:latin typeface="華康中圓體" pitchFamily="49" charset="-120"/>
                <a:ea typeface="華康中圓體" pitchFamily="49" charset="-120"/>
              </a:rPr>
              <a:t>增加分回坪數</a:t>
            </a:r>
            <a:br>
              <a:rPr lang="en-US" altLang="zh-TW" sz="2400" dirty="0">
                <a:solidFill>
                  <a:srgbClr val="008000"/>
                </a:solidFill>
                <a:latin typeface="華康中圓體" pitchFamily="49" charset="-120"/>
                <a:ea typeface="華康中圓體" pitchFamily="49" charset="-120"/>
              </a:rPr>
            </a:br>
            <a:r>
              <a:rPr lang="en-US" altLang="zh-TW" sz="1400" dirty="0">
                <a:solidFill>
                  <a:srgbClr val="008000"/>
                </a:solidFill>
                <a:latin typeface="華康中圓體" pitchFamily="49" charset="-120"/>
                <a:ea typeface="華康中圓體" pitchFamily="49" charset="-120"/>
              </a:rPr>
              <a:t>(</a:t>
            </a:r>
            <a:r>
              <a:rPr lang="zh-TW" altLang="en-US" sz="1400" dirty="0">
                <a:solidFill>
                  <a:srgbClr val="008000"/>
                </a:solidFill>
                <a:latin typeface="華康中圓體" pitchFamily="49" charset="-120"/>
                <a:ea typeface="華康中圓體" pitchFamily="49" charset="-120"/>
              </a:rPr>
              <a:t>限分區所有權人</a:t>
            </a:r>
            <a:r>
              <a:rPr lang="en-US" altLang="zh-TW" sz="1400" dirty="0">
                <a:solidFill>
                  <a:srgbClr val="008000"/>
                </a:solidFill>
                <a:latin typeface="華康中圓體" pitchFamily="49" charset="-120"/>
                <a:ea typeface="華康中圓體" pitchFamily="49" charset="-120"/>
              </a:rPr>
              <a:t>)</a:t>
            </a:r>
            <a:br>
              <a:rPr lang="en-US" altLang="zh-TW" sz="1400" dirty="0">
                <a:solidFill>
                  <a:srgbClr val="008000"/>
                </a:solidFill>
                <a:latin typeface="華康中圓體" pitchFamily="49" charset="-120"/>
                <a:ea typeface="華康中圓體" pitchFamily="49" charset="-120"/>
              </a:rPr>
            </a:br>
            <a:r>
              <a:rPr lang="zh-TW" altLang="en-US" dirty="0">
                <a:solidFill>
                  <a:srgbClr val="008000"/>
                </a:solidFill>
                <a:latin typeface="華康中圓體" pitchFamily="49" charset="-120"/>
                <a:ea typeface="華康中圓體" pitchFamily="49" charset="-120"/>
              </a:rPr>
              <a:t>轉投資分區更新事業</a:t>
            </a:r>
            <a:endParaRPr lang="en-US" altLang="zh-TW" sz="1600" dirty="0">
              <a:solidFill>
                <a:srgbClr val="008000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5F73C046-482D-27EF-C771-BCD3B552FC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837" y="2011893"/>
            <a:ext cx="2510033" cy="2446398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67C5360B-B77E-1F1E-0701-A1F7B3D33C2F}"/>
              </a:ext>
            </a:extLst>
          </p:cNvPr>
          <p:cNvSpPr/>
          <p:nvPr/>
        </p:nvSpPr>
        <p:spPr>
          <a:xfrm>
            <a:off x="5824460" y="4047091"/>
            <a:ext cx="2243959" cy="1242254"/>
          </a:xfrm>
          <a:prstGeom prst="rect">
            <a:avLst/>
          </a:prstGeom>
        </p:spPr>
        <p:txBody>
          <a:bodyPr wrap="square" lIns="36000" tIns="36000" rIns="36000" bIns="36000">
            <a:spAutoFit/>
          </a:bodyPr>
          <a:lstStyle/>
          <a:p>
            <a:pPr marL="179388" indent="-179388">
              <a:spcBef>
                <a:spcPts val="600"/>
              </a:spcBef>
              <a:buSzPct val="100000"/>
              <a:buFont typeface="Wingdings" panose="05000000000000000000" pitchFamily="2" charset="2"/>
              <a:buChar char="Ø"/>
            </a:pPr>
            <a:r>
              <a:rPr lang="en-US" altLang="zh-TW" sz="2000" dirty="0">
                <a:solidFill>
                  <a:srgbClr val="C00000"/>
                </a:solidFill>
                <a:latin typeface="華康中圓體" pitchFamily="49" charset="-120"/>
                <a:ea typeface="華康中圓體" pitchFamily="49" charset="-120"/>
              </a:rPr>
              <a:t>REITS</a:t>
            </a:r>
            <a:r>
              <a:rPr lang="zh-TW" altLang="en-US" sz="2000" dirty="0">
                <a:solidFill>
                  <a:srgbClr val="C00000"/>
                </a:solidFill>
                <a:latin typeface="華康中圓體" pitchFamily="49" charset="-120"/>
                <a:ea typeface="華康中圓體" pitchFamily="49" charset="-120"/>
              </a:rPr>
              <a:t>：</a:t>
            </a:r>
            <a:r>
              <a:rPr lang="en-US" altLang="zh-TW" sz="1600" dirty="0">
                <a:solidFill>
                  <a:srgbClr val="C00000"/>
                </a:solidFill>
                <a:latin typeface="華康中圓體" pitchFamily="49" charset="-120"/>
                <a:ea typeface="華康中圓體" pitchFamily="49" charset="-120"/>
              </a:rPr>
              <a:t>(</a:t>
            </a:r>
            <a:r>
              <a:rPr lang="zh-TW" altLang="en-US" sz="1600" dirty="0">
                <a:solidFill>
                  <a:srgbClr val="C00000"/>
                </a:solidFill>
                <a:latin typeface="華康中圓體" pitchFamily="49" charset="-120"/>
                <a:ea typeface="華康中圓體" pitchFamily="49" charset="-120"/>
              </a:rPr>
              <a:t>如有</a:t>
            </a:r>
            <a:r>
              <a:rPr lang="en-US" altLang="zh-TW" sz="1600" dirty="0">
                <a:solidFill>
                  <a:srgbClr val="C00000"/>
                </a:solidFill>
                <a:latin typeface="華康中圓體" pitchFamily="49" charset="-120"/>
                <a:ea typeface="華康中圓體" pitchFamily="49" charset="-120"/>
              </a:rPr>
              <a:t>)</a:t>
            </a:r>
            <a:br>
              <a:rPr lang="en-US" altLang="zh-TW" sz="2000" dirty="0">
                <a:solidFill>
                  <a:srgbClr val="C00000"/>
                </a:solidFill>
                <a:latin typeface="華康中圓體" pitchFamily="49" charset="-120"/>
                <a:ea typeface="華康中圓體" pitchFamily="49" charset="-120"/>
              </a:rPr>
            </a:br>
            <a:r>
              <a:rPr lang="zh-TW" altLang="en-US" sz="2000" dirty="0">
                <a:solidFill>
                  <a:srgbClr val="C00000"/>
                </a:solidFill>
                <a:latin typeface="華康中圓體" pitchFamily="49" charset="-120"/>
                <a:ea typeface="華康中圓體" pitchFamily="49" charset="-120"/>
              </a:rPr>
              <a:t>不動產投資信託</a:t>
            </a:r>
            <a:endParaRPr lang="en-US" altLang="zh-TW" sz="2000" dirty="0">
              <a:solidFill>
                <a:srgbClr val="C00000"/>
              </a:solidFill>
              <a:latin typeface="華康中圓體" pitchFamily="49" charset="-120"/>
              <a:ea typeface="華康中圓體" pitchFamily="49" charset="-120"/>
            </a:endParaRPr>
          </a:p>
          <a:p>
            <a:pPr marL="449263" indent="-180975">
              <a:buSzPct val="80000"/>
              <a:buFont typeface="Wingdings" panose="05000000000000000000" pitchFamily="2" charset="2"/>
              <a:buChar char="l"/>
            </a:pPr>
            <a:r>
              <a:rPr lang="zh-TW" altLang="en-US" dirty="0">
                <a:solidFill>
                  <a:srgbClr val="C00000"/>
                </a:solidFill>
                <a:latin typeface="華康中圓體" pitchFamily="49" charset="-120"/>
                <a:ea typeface="華康中圓體" pitchFamily="49" charset="-120"/>
              </a:rPr>
              <a:t>生活商城</a:t>
            </a:r>
            <a:endParaRPr lang="en-US" altLang="zh-TW" dirty="0">
              <a:solidFill>
                <a:srgbClr val="C00000"/>
              </a:solidFill>
              <a:latin typeface="華康中圓體" pitchFamily="49" charset="-120"/>
              <a:ea typeface="華康中圓體" pitchFamily="49" charset="-120"/>
            </a:endParaRPr>
          </a:p>
          <a:p>
            <a:pPr marL="449263" indent="-180975">
              <a:buSzPct val="80000"/>
              <a:buFont typeface="Wingdings" panose="05000000000000000000" pitchFamily="2" charset="2"/>
              <a:buChar char="l"/>
            </a:pPr>
            <a:r>
              <a:rPr lang="zh-TW" altLang="en-US" dirty="0">
                <a:solidFill>
                  <a:srgbClr val="C00000"/>
                </a:solidFill>
                <a:latin typeface="華康中圓體" pitchFamily="49" charset="-120"/>
                <a:ea typeface="華康中圓體" pitchFamily="49" charset="-120"/>
              </a:rPr>
              <a:t>公用事業</a:t>
            </a:r>
            <a:endParaRPr lang="en-US" altLang="zh-TW" dirty="0">
              <a:solidFill>
                <a:srgbClr val="C00000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09919226-5CD1-26A9-1BD9-52427FDAAD44}"/>
              </a:ext>
            </a:extLst>
          </p:cNvPr>
          <p:cNvSpPr/>
          <p:nvPr/>
        </p:nvSpPr>
        <p:spPr>
          <a:xfrm>
            <a:off x="858912" y="1556266"/>
            <a:ext cx="1540340" cy="442035"/>
          </a:xfrm>
          <a:prstGeom prst="rect">
            <a:avLst/>
          </a:prstGeom>
        </p:spPr>
        <p:txBody>
          <a:bodyPr wrap="square" lIns="36000" tIns="36000" rIns="36000" bIns="36000">
            <a:spAutoFit/>
          </a:bodyPr>
          <a:lstStyle/>
          <a:p>
            <a:pPr marL="268288" indent="-268288">
              <a:spcBef>
                <a:spcPts val="600"/>
              </a:spcBef>
              <a:buSzPct val="100000"/>
              <a:buFont typeface="Wingdings" panose="05000000000000000000" pitchFamily="2" charset="2"/>
              <a:buChar char="Ø"/>
            </a:pPr>
            <a:r>
              <a:rPr lang="zh-TW" altLang="en-US" sz="2400" dirty="0">
                <a:solidFill>
                  <a:srgbClr val="0000FF"/>
                </a:solidFill>
                <a:latin typeface="華康中圓體" pitchFamily="49" charset="-120"/>
                <a:ea typeface="華康中圓體" pitchFamily="49" charset="-120"/>
              </a:rPr>
              <a:t>現金</a:t>
            </a:r>
            <a:endParaRPr lang="en-US" altLang="zh-TW" sz="1600" dirty="0">
              <a:solidFill>
                <a:srgbClr val="0000FF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FF325917-742F-6EE4-0E28-149C46440E76}"/>
              </a:ext>
            </a:extLst>
          </p:cNvPr>
          <p:cNvSpPr/>
          <p:nvPr/>
        </p:nvSpPr>
        <p:spPr>
          <a:xfrm>
            <a:off x="4980069" y="876102"/>
            <a:ext cx="3193034" cy="442035"/>
          </a:xfrm>
          <a:prstGeom prst="rect">
            <a:avLst/>
          </a:prstGeom>
        </p:spPr>
        <p:txBody>
          <a:bodyPr wrap="square" lIns="36000" tIns="36000" rIns="36000" bIns="36000">
            <a:spAutoFit/>
          </a:bodyPr>
          <a:lstStyle/>
          <a:p>
            <a:pPr marL="268288" indent="-268288">
              <a:spcBef>
                <a:spcPts val="600"/>
              </a:spcBef>
              <a:buSzPct val="100000"/>
              <a:buFont typeface="Wingdings" panose="05000000000000000000" pitchFamily="2" charset="2"/>
              <a:buChar char="Ø"/>
            </a:pPr>
            <a:r>
              <a:rPr lang="zh-TW" altLang="en-US" sz="2400" dirty="0">
                <a:solidFill>
                  <a:srgbClr val="FF00FF"/>
                </a:solidFill>
                <a:latin typeface="華康中圓體" pitchFamily="49" charset="-120"/>
                <a:ea typeface="華康中圓體" pitchFamily="49" charset="-120"/>
              </a:rPr>
              <a:t>轉投資創生事業</a:t>
            </a:r>
            <a:endParaRPr lang="en-US" altLang="zh-TW" sz="1600" dirty="0">
              <a:solidFill>
                <a:srgbClr val="FF00FF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grpSp>
        <p:nvGrpSpPr>
          <p:cNvPr id="11" name="群組 10">
            <a:extLst>
              <a:ext uri="{FF2B5EF4-FFF2-40B4-BE49-F238E27FC236}">
                <a16:creationId xmlns:a16="http://schemas.microsoft.com/office/drawing/2014/main" id="{0364BDD7-B403-4539-24DA-162FE988F486}"/>
              </a:ext>
            </a:extLst>
          </p:cNvPr>
          <p:cNvGrpSpPr/>
          <p:nvPr/>
        </p:nvGrpSpPr>
        <p:grpSpPr>
          <a:xfrm>
            <a:off x="5045560" y="1345794"/>
            <a:ext cx="3686962" cy="2539645"/>
            <a:chOff x="4077593" y="1346433"/>
            <a:chExt cx="4608703" cy="3174556"/>
          </a:xfrm>
        </p:grpSpPr>
        <p:pic>
          <p:nvPicPr>
            <p:cNvPr id="15" name="圖片 14">
              <a:extLst>
                <a:ext uri="{FF2B5EF4-FFF2-40B4-BE49-F238E27FC236}">
                  <a16:creationId xmlns:a16="http://schemas.microsoft.com/office/drawing/2014/main" id="{FECBF8D3-589E-4AA4-A9CB-6FE7FAB416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/>
            <a:srcRect l="3754" t="12293" r="6643"/>
            <a:stretch/>
          </p:blipFill>
          <p:spPr>
            <a:xfrm>
              <a:off x="4077593" y="1346433"/>
              <a:ext cx="4608703" cy="3174556"/>
            </a:xfrm>
            <a:prstGeom prst="rect">
              <a:avLst/>
            </a:prstGeom>
          </p:spPr>
        </p:pic>
        <p:grpSp>
          <p:nvGrpSpPr>
            <p:cNvPr id="17" name="群組 16">
              <a:extLst>
                <a:ext uri="{FF2B5EF4-FFF2-40B4-BE49-F238E27FC236}">
                  <a16:creationId xmlns:a16="http://schemas.microsoft.com/office/drawing/2014/main" id="{9A659B00-0D5D-383A-0536-9AD8DA1CAFB9}"/>
                </a:ext>
              </a:extLst>
            </p:cNvPr>
            <p:cNvGrpSpPr/>
            <p:nvPr/>
          </p:nvGrpSpPr>
          <p:grpSpPr>
            <a:xfrm>
              <a:off x="4720637" y="1606731"/>
              <a:ext cx="2702295" cy="2717989"/>
              <a:chOff x="4720637" y="1606731"/>
              <a:chExt cx="2702295" cy="2717989"/>
            </a:xfrm>
          </p:grpSpPr>
          <p:sp>
            <p:nvSpPr>
              <p:cNvPr id="20" name="Rectangle 2">
                <a:extLst>
                  <a:ext uri="{FF2B5EF4-FFF2-40B4-BE49-F238E27FC236}">
                    <a16:creationId xmlns:a16="http://schemas.microsoft.com/office/drawing/2014/main" id="{5FAB7590-BE9C-8F05-8A8D-B3454E243B72}"/>
                  </a:ext>
                </a:extLst>
              </p:cNvPr>
              <p:cNvSpPr txBox="1">
                <a:spLocks noChangeArrowheads="1"/>
              </p:cNvSpPr>
              <p:nvPr/>
            </p:nvSpPr>
            <p:spPr>
              <a:xfrm>
                <a:off x="4720637" y="3520397"/>
                <a:ext cx="288541" cy="173124"/>
              </a:xfrm>
              <a:prstGeom prst="rect">
                <a:avLst/>
              </a:prstGeom>
              <a:noFill/>
            </p:spPr>
            <p:txBody>
              <a:bodyPr vert="horz" wrap="non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9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66FF66"/>
                    </a:solidFill>
                    <a:effectLst/>
                    <a:uLnTx/>
                    <a:uFillTx/>
                    <a:latin typeface="+mj-lt"/>
                    <a:ea typeface="華康中圓體" pitchFamily="49" charset="-120"/>
                    <a:cs typeface="+mj-cs"/>
                  </a:rPr>
                  <a:t>墓地</a:t>
                </a:r>
              </a:p>
            </p:txBody>
          </p:sp>
          <p:sp>
            <p:nvSpPr>
              <p:cNvPr id="21" name="Rectangle 2">
                <a:extLst>
                  <a:ext uri="{FF2B5EF4-FFF2-40B4-BE49-F238E27FC236}">
                    <a16:creationId xmlns:a16="http://schemas.microsoft.com/office/drawing/2014/main" id="{C1F7C3CC-4AE9-8A4C-EC2F-476B85287285}"/>
                  </a:ext>
                </a:extLst>
              </p:cNvPr>
              <p:cNvSpPr txBox="1">
                <a:spLocks noChangeArrowheads="1"/>
              </p:cNvSpPr>
              <p:nvPr/>
            </p:nvSpPr>
            <p:spPr>
              <a:xfrm>
                <a:off x="5701512" y="4151596"/>
                <a:ext cx="865621" cy="173124"/>
              </a:xfrm>
              <a:prstGeom prst="rect">
                <a:avLst/>
              </a:prstGeom>
              <a:noFill/>
            </p:spPr>
            <p:txBody>
              <a:bodyPr vert="horz" wrap="non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9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66"/>
                    </a:solidFill>
                    <a:effectLst/>
                    <a:uLnTx/>
                    <a:uFillTx/>
                    <a:latin typeface="+mj-lt"/>
                    <a:ea typeface="華康中圓體" pitchFamily="49" charset="-120"/>
                    <a:cs typeface="+mj-cs"/>
                  </a:rPr>
                  <a:t>松德精神院區</a:t>
                </a:r>
              </a:p>
            </p:txBody>
          </p:sp>
          <p:sp>
            <p:nvSpPr>
              <p:cNvPr id="22" name="Rectangle 2">
                <a:extLst>
                  <a:ext uri="{FF2B5EF4-FFF2-40B4-BE49-F238E27FC236}">
                    <a16:creationId xmlns:a16="http://schemas.microsoft.com/office/drawing/2014/main" id="{62717FE8-0B54-0619-3BEE-E82EFA44DF03}"/>
                  </a:ext>
                </a:extLst>
              </p:cNvPr>
              <p:cNvSpPr txBox="1">
                <a:spLocks noChangeArrowheads="1"/>
              </p:cNvSpPr>
              <p:nvPr/>
            </p:nvSpPr>
            <p:spPr>
              <a:xfrm>
                <a:off x="6701581" y="1606731"/>
                <a:ext cx="721351" cy="173124"/>
              </a:xfrm>
              <a:prstGeom prst="rect">
                <a:avLst/>
              </a:prstGeom>
              <a:noFill/>
            </p:spPr>
            <p:txBody>
              <a:bodyPr vert="horz" wrap="non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9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66"/>
                    </a:solidFill>
                    <a:effectLst/>
                    <a:uLnTx/>
                    <a:uFillTx/>
                    <a:latin typeface="+mj-lt"/>
                    <a:ea typeface="華康中圓體" pitchFamily="49" charset="-120"/>
                    <a:cs typeface="+mj-cs"/>
                  </a:rPr>
                  <a:t>松友住宅區</a:t>
                </a:r>
              </a:p>
            </p:txBody>
          </p:sp>
          <p:sp>
            <p:nvSpPr>
              <p:cNvPr id="23" name="Rectangle 2">
                <a:extLst>
                  <a:ext uri="{FF2B5EF4-FFF2-40B4-BE49-F238E27FC236}">
                    <a16:creationId xmlns:a16="http://schemas.microsoft.com/office/drawing/2014/main" id="{6EFB0092-DDEE-D00F-8E2E-0ED9AC97A995}"/>
                  </a:ext>
                </a:extLst>
              </p:cNvPr>
              <p:cNvSpPr txBox="1">
                <a:spLocks noChangeArrowheads="1"/>
              </p:cNvSpPr>
              <p:nvPr/>
            </p:nvSpPr>
            <p:spPr>
              <a:xfrm rot="20724478">
                <a:off x="4939456" y="1651699"/>
                <a:ext cx="629179" cy="134653"/>
              </a:xfrm>
              <a:prstGeom prst="rect">
                <a:avLst/>
              </a:prstGeom>
              <a:noFill/>
            </p:spPr>
            <p:txBody>
              <a:bodyPr vert="horz" wrap="non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7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66FF66"/>
                    </a:solidFill>
                    <a:effectLst/>
                    <a:uLnTx/>
                    <a:uFillTx/>
                    <a:latin typeface="+mj-lt"/>
                    <a:ea typeface="華康中圓體" pitchFamily="49" charset="-120"/>
                    <a:cs typeface="+mj-cs"/>
                  </a:rPr>
                  <a:t>信義</a:t>
                </a:r>
                <a:r>
                  <a:rPr kumimoji="0" lang="en-US" altLang="zh-TW" sz="7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66FF66"/>
                    </a:solidFill>
                    <a:effectLst/>
                    <a:uLnTx/>
                    <a:uFillTx/>
                    <a:latin typeface="+mj-lt"/>
                    <a:ea typeface="華康中圓體" pitchFamily="49" charset="-120"/>
                    <a:cs typeface="+mj-cs"/>
                  </a:rPr>
                  <a:t>(</a:t>
                </a:r>
                <a:r>
                  <a:rPr kumimoji="0" lang="zh-TW" altLang="en-US" sz="7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66FF66"/>
                    </a:solidFill>
                    <a:effectLst/>
                    <a:uLnTx/>
                    <a:uFillTx/>
                    <a:latin typeface="+mj-lt"/>
                    <a:ea typeface="華康中圓體" pitchFamily="49" charset="-120"/>
                    <a:cs typeface="+mj-cs"/>
                  </a:rPr>
                  <a:t>快速</a:t>
                </a:r>
                <a:r>
                  <a:rPr kumimoji="0" lang="en-US" altLang="zh-TW" sz="7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66FF66"/>
                    </a:solidFill>
                    <a:effectLst/>
                    <a:uLnTx/>
                    <a:uFillTx/>
                    <a:latin typeface="+mj-lt"/>
                    <a:ea typeface="華康中圓體" pitchFamily="49" charset="-120"/>
                    <a:cs typeface="+mj-cs"/>
                  </a:rPr>
                  <a:t>)</a:t>
                </a:r>
                <a:r>
                  <a:rPr kumimoji="0" lang="zh-TW" altLang="en-US" sz="7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66FF66"/>
                    </a:solidFill>
                    <a:effectLst/>
                    <a:uLnTx/>
                    <a:uFillTx/>
                    <a:latin typeface="+mj-lt"/>
                    <a:ea typeface="華康中圓體" pitchFamily="49" charset="-120"/>
                    <a:cs typeface="+mj-cs"/>
                  </a:rPr>
                  <a:t>路</a:t>
                </a:r>
              </a:p>
            </p:txBody>
          </p:sp>
          <p:sp>
            <p:nvSpPr>
              <p:cNvPr id="24" name="Rectangle 2">
                <a:extLst>
                  <a:ext uri="{FF2B5EF4-FFF2-40B4-BE49-F238E27FC236}">
                    <a16:creationId xmlns:a16="http://schemas.microsoft.com/office/drawing/2014/main" id="{9A3A85DF-B7BC-8F9F-96D4-379D85AB38EA}"/>
                  </a:ext>
                </a:extLst>
              </p:cNvPr>
              <p:cNvSpPr txBox="1">
                <a:spLocks noChangeArrowheads="1"/>
              </p:cNvSpPr>
              <p:nvPr/>
            </p:nvSpPr>
            <p:spPr>
              <a:xfrm>
                <a:off x="6426194" y="3421305"/>
                <a:ext cx="384723" cy="153889"/>
              </a:xfrm>
              <a:prstGeom prst="rect">
                <a:avLst/>
              </a:prstGeom>
              <a:noFill/>
            </p:spPr>
            <p:txBody>
              <a:bodyPr vert="horz" wrap="non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8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66"/>
                    </a:solidFill>
                    <a:effectLst/>
                    <a:uLnTx/>
                    <a:uFillTx/>
                    <a:latin typeface="+mj-lt"/>
                    <a:ea typeface="華康中圓體" pitchFamily="49" charset="-120"/>
                    <a:cs typeface="+mj-cs"/>
                  </a:rPr>
                  <a:t>住宅區</a:t>
                </a:r>
              </a:p>
            </p:txBody>
          </p:sp>
          <p:sp>
            <p:nvSpPr>
              <p:cNvPr id="25" name="Rectangle 2">
                <a:extLst>
                  <a:ext uri="{FF2B5EF4-FFF2-40B4-BE49-F238E27FC236}">
                    <a16:creationId xmlns:a16="http://schemas.microsoft.com/office/drawing/2014/main" id="{4CE9F01B-B9F6-9245-3F58-71207A4ACED4}"/>
                  </a:ext>
                </a:extLst>
              </p:cNvPr>
              <p:cNvSpPr txBox="1">
                <a:spLocks noChangeArrowheads="1"/>
              </p:cNvSpPr>
              <p:nvPr/>
            </p:nvSpPr>
            <p:spPr>
              <a:xfrm rot="16814177">
                <a:off x="6797098" y="3134630"/>
                <a:ext cx="384723" cy="153889"/>
              </a:xfrm>
              <a:prstGeom prst="rect">
                <a:avLst/>
              </a:prstGeom>
              <a:noFill/>
            </p:spPr>
            <p:txBody>
              <a:bodyPr vert="horz" wrap="non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8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66"/>
                    </a:solidFill>
                    <a:effectLst/>
                    <a:uLnTx/>
                    <a:uFillTx/>
                    <a:latin typeface="+mj-lt"/>
                    <a:ea typeface="華康中圓體" pitchFamily="49" charset="-120"/>
                    <a:cs typeface="+mj-cs"/>
                  </a:rPr>
                  <a:t>住宅區</a:t>
                </a:r>
              </a:p>
            </p:txBody>
          </p:sp>
        </p:grpSp>
      </p:grpSp>
      <p:grpSp>
        <p:nvGrpSpPr>
          <p:cNvPr id="26" name="群組 25">
            <a:extLst>
              <a:ext uri="{FF2B5EF4-FFF2-40B4-BE49-F238E27FC236}">
                <a16:creationId xmlns:a16="http://schemas.microsoft.com/office/drawing/2014/main" id="{D76654F9-0B46-FEC4-0E58-89A48D1B7C46}"/>
              </a:ext>
            </a:extLst>
          </p:cNvPr>
          <p:cNvGrpSpPr/>
          <p:nvPr/>
        </p:nvGrpSpPr>
        <p:grpSpPr>
          <a:xfrm>
            <a:off x="5222995" y="1500010"/>
            <a:ext cx="1319873" cy="1393684"/>
            <a:chOff x="4299387" y="1539203"/>
            <a:chExt cx="1649842" cy="1742105"/>
          </a:xfrm>
        </p:grpSpPr>
        <p:grpSp>
          <p:nvGrpSpPr>
            <p:cNvPr id="27" name="群組 26">
              <a:extLst>
                <a:ext uri="{FF2B5EF4-FFF2-40B4-BE49-F238E27FC236}">
                  <a16:creationId xmlns:a16="http://schemas.microsoft.com/office/drawing/2014/main" id="{DBD5F4AF-ABCE-8CB2-784B-579BC0FDC560}"/>
                </a:ext>
              </a:extLst>
            </p:cNvPr>
            <p:cNvGrpSpPr/>
            <p:nvPr/>
          </p:nvGrpSpPr>
          <p:grpSpPr>
            <a:xfrm>
              <a:off x="4299387" y="1539203"/>
              <a:ext cx="1649842" cy="1742105"/>
              <a:chOff x="4299387" y="1539203"/>
              <a:chExt cx="1649842" cy="1742105"/>
            </a:xfrm>
          </p:grpSpPr>
          <p:sp>
            <p:nvSpPr>
              <p:cNvPr id="29" name="手繪多邊形 14">
                <a:extLst>
                  <a:ext uri="{FF2B5EF4-FFF2-40B4-BE49-F238E27FC236}">
                    <a16:creationId xmlns:a16="http://schemas.microsoft.com/office/drawing/2014/main" id="{C4648BBF-A447-8CFC-4031-DFDE5BF2C8E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239967" y="1539203"/>
                <a:ext cx="709262" cy="1742105"/>
              </a:xfrm>
              <a:custGeom>
                <a:avLst/>
                <a:gdLst>
                  <a:gd name="connsiteX0" fmla="*/ 837760 w 837760"/>
                  <a:gd name="connsiteY0" fmla="*/ 0 h 895900"/>
                  <a:gd name="connsiteX1" fmla="*/ 832474 w 837760"/>
                  <a:gd name="connsiteY1" fmla="*/ 303919 h 895900"/>
                  <a:gd name="connsiteX2" fmla="*/ 570840 w 837760"/>
                  <a:gd name="connsiteY2" fmla="*/ 293348 h 895900"/>
                  <a:gd name="connsiteX3" fmla="*/ 557626 w 837760"/>
                  <a:gd name="connsiteY3" fmla="*/ 642194 h 895900"/>
                  <a:gd name="connsiteX4" fmla="*/ 673908 w 837760"/>
                  <a:gd name="connsiteY4" fmla="*/ 652765 h 895900"/>
                  <a:gd name="connsiteX5" fmla="*/ 642194 w 837760"/>
                  <a:gd name="connsiteY5" fmla="*/ 742619 h 895900"/>
                  <a:gd name="connsiteX6" fmla="*/ 771690 w 837760"/>
                  <a:gd name="connsiteY6" fmla="*/ 816617 h 895900"/>
                  <a:gd name="connsiteX7" fmla="*/ 473057 w 837760"/>
                  <a:gd name="connsiteY7" fmla="*/ 895900 h 895900"/>
                  <a:gd name="connsiteX8" fmla="*/ 393774 w 837760"/>
                  <a:gd name="connsiteY8" fmla="*/ 782261 h 895900"/>
                  <a:gd name="connsiteX9" fmla="*/ 137425 w 837760"/>
                  <a:gd name="connsiteY9" fmla="*/ 880044 h 895900"/>
                  <a:gd name="connsiteX10" fmla="*/ 100426 w 837760"/>
                  <a:gd name="connsiteY10" fmla="*/ 753190 h 895900"/>
                  <a:gd name="connsiteX11" fmla="*/ 39642 w 837760"/>
                  <a:gd name="connsiteY11" fmla="*/ 687121 h 895900"/>
                  <a:gd name="connsiteX12" fmla="*/ 15857 w 837760"/>
                  <a:gd name="connsiteY12" fmla="*/ 539126 h 895900"/>
                  <a:gd name="connsiteX13" fmla="*/ 0 w 837760"/>
                  <a:gd name="connsiteY13" fmla="*/ 388487 h 895900"/>
                  <a:gd name="connsiteX14" fmla="*/ 0 w 837760"/>
                  <a:gd name="connsiteY14" fmla="*/ 338275 h 895900"/>
                  <a:gd name="connsiteX15" fmla="*/ 39642 w 837760"/>
                  <a:gd name="connsiteY15" fmla="*/ 295990 h 895900"/>
                  <a:gd name="connsiteX16" fmla="*/ 55498 w 837760"/>
                  <a:gd name="connsiteY16" fmla="*/ 243135 h 895900"/>
                  <a:gd name="connsiteX17" fmla="*/ 280134 w 837760"/>
                  <a:gd name="connsiteY17" fmla="*/ 224635 h 895900"/>
                  <a:gd name="connsiteX18" fmla="*/ 734692 w 837760"/>
                  <a:gd name="connsiteY18" fmla="*/ 76640 h 895900"/>
                  <a:gd name="connsiteX0" fmla="*/ 837760 w 837760"/>
                  <a:gd name="connsiteY0" fmla="*/ 0 h 895900"/>
                  <a:gd name="connsiteX1" fmla="*/ 832474 w 837760"/>
                  <a:gd name="connsiteY1" fmla="*/ 303919 h 895900"/>
                  <a:gd name="connsiteX2" fmla="*/ 570840 w 837760"/>
                  <a:gd name="connsiteY2" fmla="*/ 293348 h 895900"/>
                  <a:gd name="connsiteX3" fmla="*/ 557626 w 837760"/>
                  <a:gd name="connsiteY3" fmla="*/ 642194 h 895900"/>
                  <a:gd name="connsiteX4" fmla="*/ 673908 w 837760"/>
                  <a:gd name="connsiteY4" fmla="*/ 652765 h 895900"/>
                  <a:gd name="connsiteX5" fmla="*/ 642194 w 837760"/>
                  <a:gd name="connsiteY5" fmla="*/ 742619 h 895900"/>
                  <a:gd name="connsiteX6" fmla="*/ 771690 w 837760"/>
                  <a:gd name="connsiteY6" fmla="*/ 816617 h 895900"/>
                  <a:gd name="connsiteX7" fmla="*/ 473057 w 837760"/>
                  <a:gd name="connsiteY7" fmla="*/ 895900 h 895900"/>
                  <a:gd name="connsiteX8" fmla="*/ 393774 w 837760"/>
                  <a:gd name="connsiteY8" fmla="*/ 782261 h 895900"/>
                  <a:gd name="connsiteX9" fmla="*/ 137425 w 837760"/>
                  <a:gd name="connsiteY9" fmla="*/ 880044 h 895900"/>
                  <a:gd name="connsiteX10" fmla="*/ 100426 w 837760"/>
                  <a:gd name="connsiteY10" fmla="*/ 753190 h 895900"/>
                  <a:gd name="connsiteX11" fmla="*/ 39642 w 837760"/>
                  <a:gd name="connsiteY11" fmla="*/ 687121 h 895900"/>
                  <a:gd name="connsiteX12" fmla="*/ 15857 w 837760"/>
                  <a:gd name="connsiteY12" fmla="*/ 539126 h 895900"/>
                  <a:gd name="connsiteX13" fmla="*/ 0 w 837760"/>
                  <a:gd name="connsiteY13" fmla="*/ 388487 h 895900"/>
                  <a:gd name="connsiteX14" fmla="*/ 0 w 837760"/>
                  <a:gd name="connsiteY14" fmla="*/ 338275 h 895900"/>
                  <a:gd name="connsiteX15" fmla="*/ 39642 w 837760"/>
                  <a:gd name="connsiteY15" fmla="*/ 295990 h 895900"/>
                  <a:gd name="connsiteX16" fmla="*/ 55498 w 837760"/>
                  <a:gd name="connsiteY16" fmla="*/ 243135 h 895900"/>
                  <a:gd name="connsiteX17" fmla="*/ 280134 w 837760"/>
                  <a:gd name="connsiteY17" fmla="*/ 224635 h 895900"/>
                  <a:gd name="connsiteX18" fmla="*/ 734692 w 837760"/>
                  <a:gd name="connsiteY18" fmla="*/ 76640 h 895900"/>
                  <a:gd name="connsiteX19" fmla="*/ 837760 w 837760"/>
                  <a:gd name="connsiteY19" fmla="*/ 0 h 895900"/>
                  <a:gd name="connsiteX0" fmla="*/ 837760 w 837760"/>
                  <a:gd name="connsiteY0" fmla="*/ 0 h 895900"/>
                  <a:gd name="connsiteX1" fmla="*/ 832474 w 837760"/>
                  <a:gd name="connsiteY1" fmla="*/ 303919 h 895900"/>
                  <a:gd name="connsiteX2" fmla="*/ 570840 w 837760"/>
                  <a:gd name="connsiteY2" fmla="*/ 293348 h 895900"/>
                  <a:gd name="connsiteX3" fmla="*/ 557626 w 837760"/>
                  <a:gd name="connsiteY3" fmla="*/ 642194 h 895900"/>
                  <a:gd name="connsiteX4" fmla="*/ 673908 w 837760"/>
                  <a:gd name="connsiteY4" fmla="*/ 652765 h 895900"/>
                  <a:gd name="connsiteX5" fmla="*/ 642194 w 837760"/>
                  <a:gd name="connsiteY5" fmla="*/ 742619 h 895900"/>
                  <a:gd name="connsiteX6" fmla="*/ 771690 w 837760"/>
                  <a:gd name="connsiteY6" fmla="*/ 816617 h 895900"/>
                  <a:gd name="connsiteX7" fmla="*/ 473057 w 837760"/>
                  <a:gd name="connsiteY7" fmla="*/ 895900 h 895900"/>
                  <a:gd name="connsiteX8" fmla="*/ 393774 w 837760"/>
                  <a:gd name="connsiteY8" fmla="*/ 782261 h 895900"/>
                  <a:gd name="connsiteX9" fmla="*/ 137425 w 837760"/>
                  <a:gd name="connsiteY9" fmla="*/ 880044 h 895900"/>
                  <a:gd name="connsiteX10" fmla="*/ 100426 w 837760"/>
                  <a:gd name="connsiteY10" fmla="*/ 753190 h 895900"/>
                  <a:gd name="connsiteX11" fmla="*/ 39642 w 837760"/>
                  <a:gd name="connsiteY11" fmla="*/ 687121 h 895900"/>
                  <a:gd name="connsiteX12" fmla="*/ 15857 w 837760"/>
                  <a:gd name="connsiteY12" fmla="*/ 539126 h 895900"/>
                  <a:gd name="connsiteX13" fmla="*/ 0 w 837760"/>
                  <a:gd name="connsiteY13" fmla="*/ 388487 h 895900"/>
                  <a:gd name="connsiteX14" fmla="*/ 0 w 837760"/>
                  <a:gd name="connsiteY14" fmla="*/ 338275 h 895900"/>
                  <a:gd name="connsiteX15" fmla="*/ 39642 w 837760"/>
                  <a:gd name="connsiteY15" fmla="*/ 295990 h 895900"/>
                  <a:gd name="connsiteX16" fmla="*/ 55498 w 837760"/>
                  <a:gd name="connsiteY16" fmla="*/ 243135 h 895900"/>
                  <a:gd name="connsiteX17" fmla="*/ 280134 w 837760"/>
                  <a:gd name="connsiteY17" fmla="*/ 224635 h 895900"/>
                  <a:gd name="connsiteX18" fmla="*/ 734692 w 837760"/>
                  <a:gd name="connsiteY18" fmla="*/ 76640 h 895900"/>
                  <a:gd name="connsiteX19" fmla="*/ 837760 w 837760"/>
                  <a:gd name="connsiteY19" fmla="*/ 0 h 895900"/>
                  <a:gd name="connsiteX0" fmla="*/ 837760 w 837760"/>
                  <a:gd name="connsiteY0" fmla="*/ 0 h 895900"/>
                  <a:gd name="connsiteX1" fmla="*/ 832474 w 837760"/>
                  <a:gd name="connsiteY1" fmla="*/ 303919 h 895900"/>
                  <a:gd name="connsiteX2" fmla="*/ 570840 w 837760"/>
                  <a:gd name="connsiteY2" fmla="*/ 293348 h 895900"/>
                  <a:gd name="connsiteX3" fmla="*/ 557626 w 837760"/>
                  <a:gd name="connsiteY3" fmla="*/ 642194 h 895900"/>
                  <a:gd name="connsiteX4" fmla="*/ 673908 w 837760"/>
                  <a:gd name="connsiteY4" fmla="*/ 652765 h 895900"/>
                  <a:gd name="connsiteX5" fmla="*/ 642194 w 837760"/>
                  <a:gd name="connsiteY5" fmla="*/ 742619 h 895900"/>
                  <a:gd name="connsiteX6" fmla="*/ 771690 w 837760"/>
                  <a:gd name="connsiteY6" fmla="*/ 816617 h 895900"/>
                  <a:gd name="connsiteX7" fmla="*/ 473057 w 837760"/>
                  <a:gd name="connsiteY7" fmla="*/ 895900 h 895900"/>
                  <a:gd name="connsiteX8" fmla="*/ 393774 w 837760"/>
                  <a:gd name="connsiteY8" fmla="*/ 782261 h 895900"/>
                  <a:gd name="connsiteX9" fmla="*/ 137425 w 837760"/>
                  <a:gd name="connsiteY9" fmla="*/ 880044 h 895900"/>
                  <a:gd name="connsiteX10" fmla="*/ 100426 w 837760"/>
                  <a:gd name="connsiteY10" fmla="*/ 753190 h 895900"/>
                  <a:gd name="connsiteX11" fmla="*/ 39642 w 837760"/>
                  <a:gd name="connsiteY11" fmla="*/ 687121 h 895900"/>
                  <a:gd name="connsiteX12" fmla="*/ 15857 w 837760"/>
                  <a:gd name="connsiteY12" fmla="*/ 539126 h 895900"/>
                  <a:gd name="connsiteX13" fmla="*/ 0 w 837760"/>
                  <a:gd name="connsiteY13" fmla="*/ 388487 h 895900"/>
                  <a:gd name="connsiteX14" fmla="*/ 0 w 837760"/>
                  <a:gd name="connsiteY14" fmla="*/ 338275 h 895900"/>
                  <a:gd name="connsiteX15" fmla="*/ 39642 w 837760"/>
                  <a:gd name="connsiteY15" fmla="*/ 295990 h 895900"/>
                  <a:gd name="connsiteX16" fmla="*/ 55498 w 837760"/>
                  <a:gd name="connsiteY16" fmla="*/ 243135 h 895900"/>
                  <a:gd name="connsiteX17" fmla="*/ 280134 w 837760"/>
                  <a:gd name="connsiteY17" fmla="*/ 224635 h 895900"/>
                  <a:gd name="connsiteX18" fmla="*/ 680627 w 837760"/>
                  <a:gd name="connsiteY18" fmla="*/ 1420 h 895900"/>
                  <a:gd name="connsiteX19" fmla="*/ 837760 w 837760"/>
                  <a:gd name="connsiteY19" fmla="*/ 0 h 895900"/>
                  <a:gd name="connsiteX0" fmla="*/ 837760 w 837760"/>
                  <a:gd name="connsiteY0" fmla="*/ 0 h 895900"/>
                  <a:gd name="connsiteX1" fmla="*/ 832474 w 837760"/>
                  <a:gd name="connsiteY1" fmla="*/ 303919 h 895900"/>
                  <a:gd name="connsiteX2" fmla="*/ 570840 w 837760"/>
                  <a:gd name="connsiteY2" fmla="*/ 293348 h 895900"/>
                  <a:gd name="connsiteX3" fmla="*/ 557626 w 837760"/>
                  <a:gd name="connsiteY3" fmla="*/ 642194 h 895900"/>
                  <a:gd name="connsiteX4" fmla="*/ 673908 w 837760"/>
                  <a:gd name="connsiteY4" fmla="*/ 652765 h 895900"/>
                  <a:gd name="connsiteX5" fmla="*/ 642194 w 837760"/>
                  <a:gd name="connsiteY5" fmla="*/ 742619 h 895900"/>
                  <a:gd name="connsiteX6" fmla="*/ 771690 w 837760"/>
                  <a:gd name="connsiteY6" fmla="*/ 816617 h 895900"/>
                  <a:gd name="connsiteX7" fmla="*/ 473057 w 837760"/>
                  <a:gd name="connsiteY7" fmla="*/ 895900 h 895900"/>
                  <a:gd name="connsiteX8" fmla="*/ 393774 w 837760"/>
                  <a:gd name="connsiteY8" fmla="*/ 782261 h 895900"/>
                  <a:gd name="connsiteX9" fmla="*/ 137425 w 837760"/>
                  <a:gd name="connsiteY9" fmla="*/ 880044 h 895900"/>
                  <a:gd name="connsiteX10" fmla="*/ 100426 w 837760"/>
                  <a:gd name="connsiteY10" fmla="*/ 753190 h 895900"/>
                  <a:gd name="connsiteX11" fmla="*/ 39642 w 837760"/>
                  <a:gd name="connsiteY11" fmla="*/ 687121 h 895900"/>
                  <a:gd name="connsiteX12" fmla="*/ 15857 w 837760"/>
                  <a:gd name="connsiteY12" fmla="*/ 539126 h 895900"/>
                  <a:gd name="connsiteX13" fmla="*/ 0 w 837760"/>
                  <a:gd name="connsiteY13" fmla="*/ 388487 h 895900"/>
                  <a:gd name="connsiteX14" fmla="*/ 0 w 837760"/>
                  <a:gd name="connsiteY14" fmla="*/ 338275 h 895900"/>
                  <a:gd name="connsiteX15" fmla="*/ 39642 w 837760"/>
                  <a:gd name="connsiteY15" fmla="*/ 295990 h 895900"/>
                  <a:gd name="connsiteX16" fmla="*/ 55498 w 837760"/>
                  <a:gd name="connsiteY16" fmla="*/ 243135 h 895900"/>
                  <a:gd name="connsiteX17" fmla="*/ 280134 w 837760"/>
                  <a:gd name="connsiteY17" fmla="*/ 224635 h 895900"/>
                  <a:gd name="connsiteX18" fmla="*/ 715887 w 837760"/>
                  <a:gd name="connsiteY18" fmla="*/ 74290 h 895900"/>
                  <a:gd name="connsiteX19" fmla="*/ 837760 w 837760"/>
                  <a:gd name="connsiteY19" fmla="*/ 0 h 895900"/>
                  <a:gd name="connsiteX0" fmla="*/ 837760 w 837760"/>
                  <a:gd name="connsiteY0" fmla="*/ 0 h 895900"/>
                  <a:gd name="connsiteX1" fmla="*/ 832474 w 837760"/>
                  <a:gd name="connsiteY1" fmla="*/ 303919 h 895900"/>
                  <a:gd name="connsiteX2" fmla="*/ 570840 w 837760"/>
                  <a:gd name="connsiteY2" fmla="*/ 293348 h 895900"/>
                  <a:gd name="connsiteX3" fmla="*/ 557626 w 837760"/>
                  <a:gd name="connsiteY3" fmla="*/ 642194 h 895900"/>
                  <a:gd name="connsiteX4" fmla="*/ 673908 w 837760"/>
                  <a:gd name="connsiteY4" fmla="*/ 652765 h 895900"/>
                  <a:gd name="connsiteX5" fmla="*/ 642194 w 837760"/>
                  <a:gd name="connsiteY5" fmla="*/ 742619 h 895900"/>
                  <a:gd name="connsiteX6" fmla="*/ 771690 w 837760"/>
                  <a:gd name="connsiteY6" fmla="*/ 816617 h 895900"/>
                  <a:gd name="connsiteX7" fmla="*/ 473057 w 837760"/>
                  <a:gd name="connsiteY7" fmla="*/ 895900 h 895900"/>
                  <a:gd name="connsiteX8" fmla="*/ 393774 w 837760"/>
                  <a:gd name="connsiteY8" fmla="*/ 782261 h 895900"/>
                  <a:gd name="connsiteX9" fmla="*/ 137425 w 837760"/>
                  <a:gd name="connsiteY9" fmla="*/ 880044 h 895900"/>
                  <a:gd name="connsiteX10" fmla="*/ 100426 w 837760"/>
                  <a:gd name="connsiteY10" fmla="*/ 753190 h 895900"/>
                  <a:gd name="connsiteX11" fmla="*/ 39642 w 837760"/>
                  <a:gd name="connsiteY11" fmla="*/ 687121 h 895900"/>
                  <a:gd name="connsiteX12" fmla="*/ 15857 w 837760"/>
                  <a:gd name="connsiteY12" fmla="*/ 539126 h 895900"/>
                  <a:gd name="connsiteX13" fmla="*/ 0 w 837760"/>
                  <a:gd name="connsiteY13" fmla="*/ 388487 h 895900"/>
                  <a:gd name="connsiteX14" fmla="*/ 0 w 837760"/>
                  <a:gd name="connsiteY14" fmla="*/ 338275 h 895900"/>
                  <a:gd name="connsiteX15" fmla="*/ 39642 w 837760"/>
                  <a:gd name="connsiteY15" fmla="*/ 295990 h 895900"/>
                  <a:gd name="connsiteX16" fmla="*/ 55498 w 837760"/>
                  <a:gd name="connsiteY16" fmla="*/ 243135 h 895900"/>
                  <a:gd name="connsiteX17" fmla="*/ 280134 w 837760"/>
                  <a:gd name="connsiteY17" fmla="*/ 132960 h 895900"/>
                  <a:gd name="connsiteX18" fmla="*/ 715887 w 837760"/>
                  <a:gd name="connsiteY18" fmla="*/ 74290 h 895900"/>
                  <a:gd name="connsiteX19" fmla="*/ 837760 w 837760"/>
                  <a:gd name="connsiteY19" fmla="*/ 0 h 895900"/>
                  <a:gd name="connsiteX0" fmla="*/ 837760 w 837760"/>
                  <a:gd name="connsiteY0" fmla="*/ 0 h 895900"/>
                  <a:gd name="connsiteX1" fmla="*/ 832474 w 837760"/>
                  <a:gd name="connsiteY1" fmla="*/ 303919 h 895900"/>
                  <a:gd name="connsiteX2" fmla="*/ 570840 w 837760"/>
                  <a:gd name="connsiteY2" fmla="*/ 293348 h 895900"/>
                  <a:gd name="connsiteX3" fmla="*/ 557626 w 837760"/>
                  <a:gd name="connsiteY3" fmla="*/ 642194 h 895900"/>
                  <a:gd name="connsiteX4" fmla="*/ 673908 w 837760"/>
                  <a:gd name="connsiteY4" fmla="*/ 652765 h 895900"/>
                  <a:gd name="connsiteX5" fmla="*/ 642194 w 837760"/>
                  <a:gd name="connsiteY5" fmla="*/ 742619 h 895900"/>
                  <a:gd name="connsiteX6" fmla="*/ 771690 w 837760"/>
                  <a:gd name="connsiteY6" fmla="*/ 816617 h 895900"/>
                  <a:gd name="connsiteX7" fmla="*/ 473057 w 837760"/>
                  <a:gd name="connsiteY7" fmla="*/ 895900 h 895900"/>
                  <a:gd name="connsiteX8" fmla="*/ 393774 w 837760"/>
                  <a:gd name="connsiteY8" fmla="*/ 782261 h 895900"/>
                  <a:gd name="connsiteX9" fmla="*/ 137425 w 837760"/>
                  <a:gd name="connsiteY9" fmla="*/ 880044 h 895900"/>
                  <a:gd name="connsiteX10" fmla="*/ 100426 w 837760"/>
                  <a:gd name="connsiteY10" fmla="*/ 753190 h 895900"/>
                  <a:gd name="connsiteX11" fmla="*/ 39642 w 837760"/>
                  <a:gd name="connsiteY11" fmla="*/ 687121 h 895900"/>
                  <a:gd name="connsiteX12" fmla="*/ 15857 w 837760"/>
                  <a:gd name="connsiteY12" fmla="*/ 539126 h 895900"/>
                  <a:gd name="connsiteX13" fmla="*/ 0 w 837760"/>
                  <a:gd name="connsiteY13" fmla="*/ 388487 h 895900"/>
                  <a:gd name="connsiteX14" fmla="*/ 0 w 837760"/>
                  <a:gd name="connsiteY14" fmla="*/ 338275 h 895900"/>
                  <a:gd name="connsiteX15" fmla="*/ 39642 w 837760"/>
                  <a:gd name="connsiteY15" fmla="*/ 295990 h 895900"/>
                  <a:gd name="connsiteX16" fmla="*/ 55498 w 837760"/>
                  <a:gd name="connsiteY16" fmla="*/ 243135 h 895900"/>
                  <a:gd name="connsiteX17" fmla="*/ 280134 w 837760"/>
                  <a:gd name="connsiteY17" fmla="*/ 217583 h 895900"/>
                  <a:gd name="connsiteX18" fmla="*/ 715887 w 837760"/>
                  <a:gd name="connsiteY18" fmla="*/ 74290 h 895900"/>
                  <a:gd name="connsiteX19" fmla="*/ 837760 w 837760"/>
                  <a:gd name="connsiteY19" fmla="*/ 0 h 895900"/>
                  <a:gd name="connsiteX0" fmla="*/ 837760 w 837760"/>
                  <a:gd name="connsiteY0" fmla="*/ 0 h 895900"/>
                  <a:gd name="connsiteX1" fmla="*/ 832474 w 837760"/>
                  <a:gd name="connsiteY1" fmla="*/ 303919 h 895900"/>
                  <a:gd name="connsiteX2" fmla="*/ 570840 w 837760"/>
                  <a:gd name="connsiteY2" fmla="*/ 293348 h 895900"/>
                  <a:gd name="connsiteX3" fmla="*/ 557626 w 837760"/>
                  <a:gd name="connsiteY3" fmla="*/ 642194 h 895900"/>
                  <a:gd name="connsiteX4" fmla="*/ 673908 w 837760"/>
                  <a:gd name="connsiteY4" fmla="*/ 652765 h 895900"/>
                  <a:gd name="connsiteX5" fmla="*/ 642194 w 837760"/>
                  <a:gd name="connsiteY5" fmla="*/ 742619 h 895900"/>
                  <a:gd name="connsiteX6" fmla="*/ 771690 w 837760"/>
                  <a:gd name="connsiteY6" fmla="*/ 816617 h 895900"/>
                  <a:gd name="connsiteX7" fmla="*/ 473057 w 837760"/>
                  <a:gd name="connsiteY7" fmla="*/ 895900 h 895900"/>
                  <a:gd name="connsiteX8" fmla="*/ 393774 w 837760"/>
                  <a:gd name="connsiteY8" fmla="*/ 782261 h 895900"/>
                  <a:gd name="connsiteX9" fmla="*/ 137425 w 837760"/>
                  <a:gd name="connsiteY9" fmla="*/ 880044 h 895900"/>
                  <a:gd name="connsiteX10" fmla="*/ 100426 w 837760"/>
                  <a:gd name="connsiteY10" fmla="*/ 753190 h 895900"/>
                  <a:gd name="connsiteX11" fmla="*/ 39642 w 837760"/>
                  <a:gd name="connsiteY11" fmla="*/ 687121 h 895900"/>
                  <a:gd name="connsiteX12" fmla="*/ 15857 w 837760"/>
                  <a:gd name="connsiteY12" fmla="*/ 539126 h 895900"/>
                  <a:gd name="connsiteX13" fmla="*/ 0 w 837760"/>
                  <a:gd name="connsiteY13" fmla="*/ 388487 h 895900"/>
                  <a:gd name="connsiteX14" fmla="*/ 0 w 837760"/>
                  <a:gd name="connsiteY14" fmla="*/ 338275 h 895900"/>
                  <a:gd name="connsiteX15" fmla="*/ 39642 w 837760"/>
                  <a:gd name="connsiteY15" fmla="*/ 295990 h 895900"/>
                  <a:gd name="connsiteX16" fmla="*/ 55498 w 837760"/>
                  <a:gd name="connsiteY16" fmla="*/ 243135 h 895900"/>
                  <a:gd name="connsiteX17" fmla="*/ 280134 w 837760"/>
                  <a:gd name="connsiteY17" fmla="*/ 217583 h 895900"/>
                  <a:gd name="connsiteX18" fmla="*/ 715887 w 837760"/>
                  <a:gd name="connsiteY18" fmla="*/ 74290 h 895900"/>
                  <a:gd name="connsiteX19" fmla="*/ 837760 w 837760"/>
                  <a:gd name="connsiteY19" fmla="*/ 0 h 895900"/>
                  <a:gd name="connsiteX0" fmla="*/ 837760 w 837760"/>
                  <a:gd name="connsiteY0" fmla="*/ 0 h 895900"/>
                  <a:gd name="connsiteX1" fmla="*/ 832474 w 837760"/>
                  <a:gd name="connsiteY1" fmla="*/ 303919 h 895900"/>
                  <a:gd name="connsiteX2" fmla="*/ 570840 w 837760"/>
                  <a:gd name="connsiteY2" fmla="*/ 293348 h 895900"/>
                  <a:gd name="connsiteX3" fmla="*/ 557626 w 837760"/>
                  <a:gd name="connsiteY3" fmla="*/ 642194 h 895900"/>
                  <a:gd name="connsiteX4" fmla="*/ 673908 w 837760"/>
                  <a:gd name="connsiteY4" fmla="*/ 652765 h 895900"/>
                  <a:gd name="connsiteX5" fmla="*/ 642194 w 837760"/>
                  <a:gd name="connsiteY5" fmla="*/ 742619 h 895900"/>
                  <a:gd name="connsiteX6" fmla="*/ 771690 w 837760"/>
                  <a:gd name="connsiteY6" fmla="*/ 816617 h 895900"/>
                  <a:gd name="connsiteX7" fmla="*/ 473057 w 837760"/>
                  <a:gd name="connsiteY7" fmla="*/ 895900 h 895900"/>
                  <a:gd name="connsiteX8" fmla="*/ 393774 w 837760"/>
                  <a:gd name="connsiteY8" fmla="*/ 782261 h 895900"/>
                  <a:gd name="connsiteX9" fmla="*/ 137425 w 837760"/>
                  <a:gd name="connsiteY9" fmla="*/ 880044 h 895900"/>
                  <a:gd name="connsiteX10" fmla="*/ 100426 w 837760"/>
                  <a:gd name="connsiteY10" fmla="*/ 753190 h 895900"/>
                  <a:gd name="connsiteX11" fmla="*/ 39642 w 837760"/>
                  <a:gd name="connsiteY11" fmla="*/ 687121 h 895900"/>
                  <a:gd name="connsiteX12" fmla="*/ 15857 w 837760"/>
                  <a:gd name="connsiteY12" fmla="*/ 539126 h 895900"/>
                  <a:gd name="connsiteX13" fmla="*/ 0 w 837760"/>
                  <a:gd name="connsiteY13" fmla="*/ 388487 h 895900"/>
                  <a:gd name="connsiteX14" fmla="*/ 0 w 837760"/>
                  <a:gd name="connsiteY14" fmla="*/ 338275 h 895900"/>
                  <a:gd name="connsiteX15" fmla="*/ 39642 w 837760"/>
                  <a:gd name="connsiteY15" fmla="*/ 295990 h 895900"/>
                  <a:gd name="connsiteX16" fmla="*/ 55498 w 837760"/>
                  <a:gd name="connsiteY16" fmla="*/ 243135 h 895900"/>
                  <a:gd name="connsiteX17" fmla="*/ 280134 w 837760"/>
                  <a:gd name="connsiteY17" fmla="*/ 217583 h 895900"/>
                  <a:gd name="connsiteX18" fmla="*/ 715887 w 837760"/>
                  <a:gd name="connsiteY18" fmla="*/ 74290 h 895900"/>
                  <a:gd name="connsiteX19" fmla="*/ 837760 w 837760"/>
                  <a:gd name="connsiteY19" fmla="*/ 0 h 895900"/>
                  <a:gd name="connsiteX0" fmla="*/ 837760 w 837760"/>
                  <a:gd name="connsiteY0" fmla="*/ 0 h 900611"/>
                  <a:gd name="connsiteX1" fmla="*/ 832474 w 837760"/>
                  <a:gd name="connsiteY1" fmla="*/ 303919 h 900611"/>
                  <a:gd name="connsiteX2" fmla="*/ 570840 w 837760"/>
                  <a:gd name="connsiteY2" fmla="*/ 293348 h 900611"/>
                  <a:gd name="connsiteX3" fmla="*/ 557626 w 837760"/>
                  <a:gd name="connsiteY3" fmla="*/ 642194 h 900611"/>
                  <a:gd name="connsiteX4" fmla="*/ 673908 w 837760"/>
                  <a:gd name="connsiteY4" fmla="*/ 652765 h 900611"/>
                  <a:gd name="connsiteX5" fmla="*/ 642194 w 837760"/>
                  <a:gd name="connsiteY5" fmla="*/ 742619 h 900611"/>
                  <a:gd name="connsiteX6" fmla="*/ 771690 w 837760"/>
                  <a:gd name="connsiteY6" fmla="*/ 816617 h 900611"/>
                  <a:gd name="connsiteX7" fmla="*/ 473057 w 837760"/>
                  <a:gd name="connsiteY7" fmla="*/ 895900 h 900611"/>
                  <a:gd name="connsiteX8" fmla="*/ 393774 w 837760"/>
                  <a:gd name="connsiteY8" fmla="*/ 782261 h 900611"/>
                  <a:gd name="connsiteX9" fmla="*/ 89436 w 837760"/>
                  <a:gd name="connsiteY9" fmla="*/ 900611 h 900611"/>
                  <a:gd name="connsiteX10" fmla="*/ 100426 w 837760"/>
                  <a:gd name="connsiteY10" fmla="*/ 753190 h 900611"/>
                  <a:gd name="connsiteX11" fmla="*/ 39642 w 837760"/>
                  <a:gd name="connsiteY11" fmla="*/ 687121 h 900611"/>
                  <a:gd name="connsiteX12" fmla="*/ 15857 w 837760"/>
                  <a:gd name="connsiteY12" fmla="*/ 539126 h 900611"/>
                  <a:gd name="connsiteX13" fmla="*/ 0 w 837760"/>
                  <a:gd name="connsiteY13" fmla="*/ 388487 h 900611"/>
                  <a:gd name="connsiteX14" fmla="*/ 0 w 837760"/>
                  <a:gd name="connsiteY14" fmla="*/ 338275 h 900611"/>
                  <a:gd name="connsiteX15" fmla="*/ 39642 w 837760"/>
                  <a:gd name="connsiteY15" fmla="*/ 295990 h 900611"/>
                  <a:gd name="connsiteX16" fmla="*/ 55498 w 837760"/>
                  <a:gd name="connsiteY16" fmla="*/ 243135 h 900611"/>
                  <a:gd name="connsiteX17" fmla="*/ 280134 w 837760"/>
                  <a:gd name="connsiteY17" fmla="*/ 217583 h 900611"/>
                  <a:gd name="connsiteX18" fmla="*/ 715887 w 837760"/>
                  <a:gd name="connsiteY18" fmla="*/ 74290 h 900611"/>
                  <a:gd name="connsiteX19" fmla="*/ 837760 w 837760"/>
                  <a:gd name="connsiteY19" fmla="*/ 0 h 900611"/>
                  <a:gd name="connsiteX0" fmla="*/ 837760 w 837760"/>
                  <a:gd name="connsiteY0" fmla="*/ 0 h 900611"/>
                  <a:gd name="connsiteX1" fmla="*/ 832474 w 837760"/>
                  <a:gd name="connsiteY1" fmla="*/ 303919 h 900611"/>
                  <a:gd name="connsiteX2" fmla="*/ 570840 w 837760"/>
                  <a:gd name="connsiteY2" fmla="*/ 293348 h 900611"/>
                  <a:gd name="connsiteX3" fmla="*/ 557626 w 837760"/>
                  <a:gd name="connsiteY3" fmla="*/ 642194 h 900611"/>
                  <a:gd name="connsiteX4" fmla="*/ 673908 w 837760"/>
                  <a:gd name="connsiteY4" fmla="*/ 652765 h 900611"/>
                  <a:gd name="connsiteX5" fmla="*/ 642194 w 837760"/>
                  <a:gd name="connsiteY5" fmla="*/ 742619 h 900611"/>
                  <a:gd name="connsiteX6" fmla="*/ 771690 w 837760"/>
                  <a:gd name="connsiteY6" fmla="*/ 816617 h 900611"/>
                  <a:gd name="connsiteX7" fmla="*/ 473057 w 837760"/>
                  <a:gd name="connsiteY7" fmla="*/ 895900 h 900611"/>
                  <a:gd name="connsiteX8" fmla="*/ 393774 w 837760"/>
                  <a:gd name="connsiteY8" fmla="*/ 782261 h 900611"/>
                  <a:gd name="connsiteX9" fmla="*/ 89436 w 837760"/>
                  <a:gd name="connsiteY9" fmla="*/ 900611 h 900611"/>
                  <a:gd name="connsiteX10" fmla="*/ 59293 w 837760"/>
                  <a:gd name="connsiteY10" fmla="*/ 780612 h 900611"/>
                  <a:gd name="connsiteX11" fmla="*/ 39642 w 837760"/>
                  <a:gd name="connsiteY11" fmla="*/ 687121 h 900611"/>
                  <a:gd name="connsiteX12" fmla="*/ 15857 w 837760"/>
                  <a:gd name="connsiteY12" fmla="*/ 539126 h 900611"/>
                  <a:gd name="connsiteX13" fmla="*/ 0 w 837760"/>
                  <a:gd name="connsiteY13" fmla="*/ 388487 h 900611"/>
                  <a:gd name="connsiteX14" fmla="*/ 0 w 837760"/>
                  <a:gd name="connsiteY14" fmla="*/ 338275 h 900611"/>
                  <a:gd name="connsiteX15" fmla="*/ 39642 w 837760"/>
                  <a:gd name="connsiteY15" fmla="*/ 295990 h 900611"/>
                  <a:gd name="connsiteX16" fmla="*/ 55498 w 837760"/>
                  <a:gd name="connsiteY16" fmla="*/ 243135 h 900611"/>
                  <a:gd name="connsiteX17" fmla="*/ 280134 w 837760"/>
                  <a:gd name="connsiteY17" fmla="*/ 217583 h 900611"/>
                  <a:gd name="connsiteX18" fmla="*/ 715887 w 837760"/>
                  <a:gd name="connsiteY18" fmla="*/ 74290 h 900611"/>
                  <a:gd name="connsiteX19" fmla="*/ 837760 w 837760"/>
                  <a:gd name="connsiteY19" fmla="*/ 0 h 900611"/>
                  <a:gd name="connsiteX0" fmla="*/ 837760 w 837760"/>
                  <a:gd name="connsiteY0" fmla="*/ 0 h 900611"/>
                  <a:gd name="connsiteX1" fmla="*/ 832474 w 837760"/>
                  <a:gd name="connsiteY1" fmla="*/ 303919 h 900611"/>
                  <a:gd name="connsiteX2" fmla="*/ 570840 w 837760"/>
                  <a:gd name="connsiteY2" fmla="*/ 293348 h 900611"/>
                  <a:gd name="connsiteX3" fmla="*/ 557626 w 837760"/>
                  <a:gd name="connsiteY3" fmla="*/ 642194 h 900611"/>
                  <a:gd name="connsiteX4" fmla="*/ 673908 w 837760"/>
                  <a:gd name="connsiteY4" fmla="*/ 652765 h 900611"/>
                  <a:gd name="connsiteX5" fmla="*/ 642194 w 837760"/>
                  <a:gd name="connsiteY5" fmla="*/ 742619 h 900611"/>
                  <a:gd name="connsiteX6" fmla="*/ 771690 w 837760"/>
                  <a:gd name="connsiteY6" fmla="*/ 816617 h 900611"/>
                  <a:gd name="connsiteX7" fmla="*/ 473057 w 837760"/>
                  <a:gd name="connsiteY7" fmla="*/ 895900 h 900611"/>
                  <a:gd name="connsiteX8" fmla="*/ 393774 w 837760"/>
                  <a:gd name="connsiteY8" fmla="*/ 782261 h 900611"/>
                  <a:gd name="connsiteX9" fmla="*/ 89436 w 837760"/>
                  <a:gd name="connsiteY9" fmla="*/ 900611 h 900611"/>
                  <a:gd name="connsiteX10" fmla="*/ 59293 w 837760"/>
                  <a:gd name="connsiteY10" fmla="*/ 780612 h 900611"/>
                  <a:gd name="connsiteX11" fmla="*/ 39642 w 837760"/>
                  <a:gd name="connsiteY11" fmla="*/ 687121 h 900611"/>
                  <a:gd name="connsiteX12" fmla="*/ 15857 w 837760"/>
                  <a:gd name="connsiteY12" fmla="*/ 539126 h 900611"/>
                  <a:gd name="connsiteX13" fmla="*/ 0 w 837760"/>
                  <a:gd name="connsiteY13" fmla="*/ 388487 h 900611"/>
                  <a:gd name="connsiteX14" fmla="*/ 0 w 837760"/>
                  <a:gd name="connsiteY14" fmla="*/ 338275 h 900611"/>
                  <a:gd name="connsiteX15" fmla="*/ 39642 w 837760"/>
                  <a:gd name="connsiteY15" fmla="*/ 295990 h 900611"/>
                  <a:gd name="connsiteX16" fmla="*/ 55498 w 837760"/>
                  <a:gd name="connsiteY16" fmla="*/ 243135 h 900611"/>
                  <a:gd name="connsiteX17" fmla="*/ 280134 w 837760"/>
                  <a:gd name="connsiteY17" fmla="*/ 217583 h 900611"/>
                  <a:gd name="connsiteX18" fmla="*/ 715887 w 837760"/>
                  <a:gd name="connsiteY18" fmla="*/ 74290 h 900611"/>
                  <a:gd name="connsiteX19" fmla="*/ 837760 w 837760"/>
                  <a:gd name="connsiteY19" fmla="*/ 0 h 900611"/>
                  <a:gd name="connsiteX0" fmla="*/ 837760 w 837760"/>
                  <a:gd name="connsiteY0" fmla="*/ 0 h 900611"/>
                  <a:gd name="connsiteX1" fmla="*/ 832474 w 837760"/>
                  <a:gd name="connsiteY1" fmla="*/ 303919 h 900611"/>
                  <a:gd name="connsiteX2" fmla="*/ 570840 w 837760"/>
                  <a:gd name="connsiteY2" fmla="*/ 293348 h 900611"/>
                  <a:gd name="connsiteX3" fmla="*/ 557626 w 837760"/>
                  <a:gd name="connsiteY3" fmla="*/ 642194 h 900611"/>
                  <a:gd name="connsiteX4" fmla="*/ 673908 w 837760"/>
                  <a:gd name="connsiteY4" fmla="*/ 652765 h 900611"/>
                  <a:gd name="connsiteX5" fmla="*/ 642194 w 837760"/>
                  <a:gd name="connsiteY5" fmla="*/ 742619 h 900611"/>
                  <a:gd name="connsiteX6" fmla="*/ 771690 w 837760"/>
                  <a:gd name="connsiteY6" fmla="*/ 816617 h 900611"/>
                  <a:gd name="connsiteX7" fmla="*/ 473057 w 837760"/>
                  <a:gd name="connsiteY7" fmla="*/ 895900 h 900611"/>
                  <a:gd name="connsiteX8" fmla="*/ 393774 w 837760"/>
                  <a:gd name="connsiteY8" fmla="*/ 782261 h 900611"/>
                  <a:gd name="connsiteX9" fmla="*/ 89436 w 837760"/>
                  <a:gd name="connsiteY9" fmla="*/ 900611 h 900611"/>
                  <a:gd name="connsiteX10" fmla="*/ 59293 w 837760"/>
                  <a:gd name="connsiteY10" fmla="*/ 780612 h 900611"/>
                  <a:gd name="connsiteX11" fmla="*/ 39642 w 837760"/>
                  <a:gd name="connsiteY11" fmla="*/ 687121 h 900611"/>
                  <a:gd name="connsiteX12" fmla="*/ 15857 w 837760"/>
                  <a:gd name="connsiteY12" fmla="*/ 539126 h 900611"/>
                  <a:gd name="connsiteX13" fmla="*/ 0 w 837760"/>
                  <a:gd name="connsiteY13" fmla="*/ 388487 h 900611"/>
                  <a:gd name="connsiteX14" fmla="*/ 0 w 837760"/>
                  <a:gd name="connsiteY14" fmla="*/ 338275 h 900611"/>
                  <a:gd name="connsiteX15" fmla="*/ 39642 w 837760"/>
                  <a:gd name="connsiteY15" fmla="*/ 295990 h 900611"/>
                  <a:gd name="connsiteX16" fmla="*/ 55498 w 837760"/>
                  <a:gd name="connsiteY16" fmla="*/ 243135 h 900611"/>
                  <a:gd name="connsiteX17" fmla="*/ 280134 w 837760"/>
                  <a:gd name="connsiteY17" fmla="*/ 217583 h 900611"/>
                  <a:gd name="connsiteX18" fmla="*/ 715887 w 837760"/>
                  <a:gd name="connsiteY18" fmla="*/ 74290 h 900611"/>
                  <a:gd name="connsiteX19" fmla="*/ 837760 w 837760"/>
                  <a:gd name="connsiteY19" fmla="*/ 0 h 900611"/>
                  <a:gd name="connsiteX0" fmla="*/ 837760 w 837760"/>
                  <a:gd name="connsiteY0" fmla="*/ 0 h 900611"/>
                  <a:gd name="connsiteX1" fmla="*/ 832474 w 837760"/>
                  <a:gd name="connsiteY1" fmla="*/ 303919 h 900611"/>
                  <a:gd name="connsiteX2" fmla="*/ 570840 w 837760"/>
                  <a:gd name="connsiteY2" fmla="*/ 293348 h 900611"/>
                  <a:gd name="connsiteX3" fmla="*/ 629297 w 837760"/>
                  <a:gd name="connsiteY3" fmla="*/ 602978 h 900611"/>
                  <a:gd name="connsiteX4" fmla="*/ 673908 w 837760"/>
                  <a:gd name="connsiteY4" fmla="*/ 652765 h 900611"/>
                  <a:gd name="connsiteX5" fmla="*/ 642194 w 837760"/>
                  <a:gd name="connsiteY5" fmla="*/ 742619 h 900611"/>
                  <a:gd name="connsiteX6" fmla="*/ 771690 w 837760"/>
                  <a:gd name="connsiteY6" fmla="*/ 816617 h 900611"/>
                  <a:gd name="connsiteX7" fmla="*/ 473057 w 837760"/>
                  <a:gd name="connsiteY7" fmla="*/ 895900 h 900611"/>
                  <a:gd name="connsiteX8" fmla="*/ 393774 w 837760"/>
                  <a:gd name="connsiteY8" fmla="*/ 782261 h 900611"/>
                  <a:gd name="connsiteX9" fmla="*/ 89436 w 837760"/>
                  <a:gd name="connsiteY9" fmla="*/ 900611 h 900611"/>
                  <a:gd name="connsiteX10" fmla="*/ 59293 w 837760"/>
                  <a:gd name="connsiteY10" fmla="*/ 780612 h 900611"/>
                  <a:gd name="connsiteX11" fmla="*/ 39642 w 837760"/>
                  <a:gd name="connsiteY11" fmla="*/ 687121 h 900611"/>
                  <a:gd name="connsiteX12" fmla="*/ 15857 w 837760"/>
                  <a:gd name="connsiteY12" fmla="*/ 539126 h 900611"/>
                  <a:gd name="connsiteX13" fmla="*/ 0 w 837760"/>
                  <a:gd name="connsiteY13" fmla="*/ 388487 h 900611"/>
                  <a:gd name="connsiteX14" fmla="*/ 0 w 837760"/>
                  <a:gd name="connsiteY14" fmla="*/ 338275 h 900611"/>
                  <a:gd name="connsiteX15" fmla="*/ 39642 w 837760"/>
                  <a:gd name="connsiteY15" fmla="*/ 295990 h 900611"/>
                  <a:gd name="connsiteX16" fmla="*/ 55498 w 837760"/>
                  <a:gd name="connsiteY16" fmla="*/ 243135 h 900611"/>
                  <a:gd name="connsiteX17" fmla="*/ 280134 w 837760"/>
                  <a:gd name="connsiteY17" fmla="*/ 217583 h 900611"/>
                  <a:gd name="connsiteX18" fmla="*/ 715887 w 837760"/>
                  <a:gd name="connsiteY18" fmla="*/ 74290 h 900611"/>
                  <a:gd name="connsiteX19" fmla="*/ 837760 w 837760"/>
                  <a:gd name="connsiteY19" fmla="*/ 0 h 900611"/>
                  <a:gd name="connsiteX0" fmla="*/ 837760 w 837760"/>
                  <a:gd name="connsiteY0" fmla="*/ 0 h 900611"/>
                  <a:gd name="connsiteX1" fmla="*/ 832474 w 837760"/>
                  <a:gd name="connsiteY1" fmla="*/ 303919 h 900611"/>
                  <a:gd name="connsiteX2" fmla="*/ 570840 w 837760"/>
                  <a:gd name="connsiteY2" fmla="*/ 293348 h 900611"/>
                  <a:gd name="connsiteX3" fmla="*/ 571149 w 837760"/>
                  <a:gd name="connsiteY3" fmla="*/ 638138 h 900611"/>
                  <a:gd name="connsiteX4" fmla="*/ 673908 w 837760"/>
                  <a:gd name="connsiteY4" fmla="*/ 652765 h 900611"/>
                  <a:gd name="connsiteX5" fmla="*/ 642194 w 837760"/>
                  <a:gd name="connsiteY5" fmla="*/ 742619 h 900611"/>
                  <a:gd name="connsiteX6" fmla="*/ 771690 w 837760"/>
                  <a:gd name="connsiteY6" fmla="*/ 816617 h 900611"/>
                  <a:gd name="connsiteX7" fmla="*/ 473057 w 837760"/>
                  <a:gd name="connsiteY7" fmla="*/ 895900 h 900611"/>
                  <a:gd name="connsiteX8" fmla="*/ 393774 w 837760"/>
                  <a:gd name="connsiteY8" fmla="*/ 782261 h 900611"/>
                  <a:gd name="connsiteX9" fmla="*/ 89436 w 837760"/>
                  <a:gd name="connsiteY9" fmla="*/ 900611 h 900611"/>
                  <a:gd name="connsiteX10" fmla="*/ 59293 w 837760"/>
                  <a:gd name="connsiteY10" fmla="*/ 780612 h 900611"/>
                  <a:gd name="connsiteX11" fmla="*/ 39642 w 837760"/>
                  <a:gd name="connsiteY11" fmla="*/ 687121 h 900611"/>
                  <a:gd name="connsiteX12" fmla="*/ 15857 w 837760"/>
                  <a:gd name="connsiteY12" fmla="*/ 539126 h 900611"/>
                  <a:gd name="connsiteX13" fmla="*/ 0 w 837760"/>
                  <a:gd name="connsiteY13" fmla="*/ 388487 h 900611"/>
                  <a:gd name="connsiteX14" fmla="*/ 0 w 837760"/>
                  <a:gd name="connsiteY14" fmla="*/ 338275 h 900611"/>
                  <a:gd name="connsiteX15" fmla="*/ 39642 w 837760"/>
                  <a:gd name="connsiteY15" fmla="*/ 295990 h 900611"/>
                  <a:gd name="connsiteX16" fmla="*/ 55498 w 837760"/>
                  <a:gd name="connsiteY16" fmla="*/ 243135 h 900611"/>
                  <a:gd name="connsiteX17" fmla="*/ 280134 w 837760"/>
                  <a:gd name="connsiteY17" fmla="*/ 217583 h 900611"/>
                  <a:gd name="connsiteX18" fmla="*/ 715887 w 837760"/>
                  <a:gd name="connsiteY18" fmla="*/ 74290 h 900611"/>
                  <a:gd name="connsiteX19" fmla="*/ 837760 w 837760"/>
                  <a:gd name="connsiteY19" fmla="*/ 0 h 900611"/>
                  <a:gd name="connsiteX0" fmla="*/ 837760 w 837760"/>
                  <a:gd name="connsiteY0" fmla="*/ 0 h 900611"/>
                  <a:gd name="connsiteX1" fmla="*/ 832474 w 837760"/>
                  <a:gd name="connsiteY1" fmla="*/ 303919 h 900611"/>
                  <a:gd name="connsiteX2" fmla="*/ 570840 w 837760"/>
                  <a:gd name="connsiteY2" fmla="*/ 293348 h 900611"/>
                  <a:gd name="connsiteX3" fmla="*/ 571149 w 837760"/>
                  <a:gd name="connsiteY3" fmla="*/ 638138 h 900611"/>
                  <a:gd name="connsiteX4" fmla="*/ 673908 w 837760"/>
                  <a:gd name="connsiteY4" fmla="*/ 652765 h 900611"/>
                  <a:gd name="connsiteX5" fmla="*/ 642194 w 837760"/>
                  <a:gd name="connsiteY5" fmla="*/ 742619 h 900611"/>
                  <a:gd name="connsiteX6" fmla="*/ 771690 w 837760"/>
                  <a:gd name="connsiteY6" fmla="*/ 816617 h 900611"/>
                  <a:gd name="connsiteX7" fmla="*/ 473057 w 837760"/>
                  <a:gd name="connsiteY7" fmla="*/ 895900 h 900611"/>
                  <a:gd name="connsiteX8" fmla="*/ 393774 w 837760"/>
                  <a:gd name="connsiteY8" fmla="*/ 782261 h 900611"/>
                  <a:gd name="connsiteX9" fmla="*/ 89436 w 837760"/>
                  <a:gd name="connsiteY9" fmla="*/ 900611 h 900611"/>
                  <a:gd name="connsiteX10" fmla="*/ 59293 w 837760"/>
                  <a:gd name="connsiteY10" fmla="*/ 780612 h 900611"/>
                  <a:gd name="connsiteX11" fmla="*/ 39642 w 837760"/>
                  <a:gd name="connsiteY11" fmla="*/ 687121 h 900611"/>
                  <a:gd name="connsiteX12" fmla="*/ 15857 w 837760"/>
                  <a:gd name="connsiteY12" fmla="*/ 539126 h 900611"/>
                  <a:gd name="connsiteX13" fmla="*/ 0 w 837760"/>
                  <a:gd name="connsiteY13" fmla="*/ 388487 h 900611"/>
                  <a:gd name="connsiteX14" fmla="*/ 0 w 837760"/>
                  <a:gd name="connsiteY14" fmla="*/ 338275 h 900611"/>
                  <a:gd name="connsiteX15" fmla="*/ 39642 w 837760"/>
                  <a:gd name="connsiteY15" fmla="*/ 295990 h 900611"/>
                  <a:gd name="connsiteX16" fmla="*/ 55498 w 837760"/>
                  <a:gd name="connsiteY16" fmla="*/ 243135 h 900611"/>
                  <a:gd name="connsiteX17" fmla="*/ 280134 w 837760"/>
                  <a:gd name="connsiteY17" fmla="*/ 217583 h 900611"/>
                  <a:gd name="connsiteX18" fmla="*/ 715887 w 837760"/>
                  <a:gd name="connsiteY18" fmla="*/ 74290 h 900611"/>
                  <a:gd name="connsiteX19" fmla="*/ 837760 w 837760"/>
                  <a:gd name="connsiteY19" fmla="*/ 0 h 900611"/>
                  <a:gd name="connsiteX0" fmla="*/ 837760 w 837760"/>
                  <a:gd name="connsiteY0" fmla="*/ 0 h 900611"/>
                  <a:gd name="connsiteX1" fmla="*/ 832474 w 837760"/>
                  <a:gd name="connsiteY1" fmla="*/ 303919 h 900611"/>
                  <a:gd name="connsiteX2" fmla="*/ 570840 w 837760"/>
                  <a:gd name="connsiteY2" fmla="*/ 293348 h 900611"/>
                  <a:gd name="connsiteX3" fmla="*/ 571149 w 837760"/>
                  <a:gd name="connsiteY3" fmla="*/ 638138 h 900611"/>
                  <a:gd name="connsiteX4" fmla="*/ 673908 w 837760"/>
                  <a:gd name="connsiteY4" fmla="*/ 652765 h 900611"/>
                  <a:gd name="connsiteX5" fmla="*/ 642194 w 837760"/>
                  <a:gd name="connsiteY5" fmla="*/ 742619 h 900611"/>
                  <a:gd name="connsiteX6" fmla="*/ 771690 w 837760"/>
                  <a:gd name="connsiteY6" fmla="*/ 816617 h 900611"/>
                  <a:gd name="connsiteX7" fmla="*/ 497469 w 837760"/>
                  <a:gd name="connsiteY7" fmla="*/ 802322 h 900611"/>
                  <a:gd name="connsiteX8" fmla="*/ 393774 w 837760"/>
                  <a:gd name="connsiteY8" fmla="*/ 782261 h 900611"/>
                  <a:gd name="connsiteX9" fmla="*/ 89436 w 837760"/>
                  <a:gd name="connsiteY9" fmla="*/ 900611 h 900611"/>
                  <a:gd name="connsiteX10" fmla="*/ 59293 w 837760"/>
                  <a:gd name="connsiteY10" fmla="*/ 780612 h 900611"/>
                  <a:gd name="connsiteX11" fmla="*/ 39642 w 837760"/>
                  <a:gd name="connsiteY11" fmla="*/ 687121 h 900611"/>
                  <a:gd name="connsiteX12" fmla="*/ 15857 w 837760"/>
                  <a:gd name="connsiteY12" fmla="*/ 539126 h 900611"/>
                  <a:gd name="connsiteX13" fmla="*/ 0 w 837760"/>
                  <a:gd name="connsiteY13" fmla="*/ 388487 h 900611"/>
                  <a:gd name="connsiteX14" fmla="*/ 0 w 837760"/>
                  <a:gd name="connsiteY14" fmla="*/ 338275 h 900611"/>
                  <a:gd name="connsiteX15" fmla="*/ 39642 w 837760"/>
                  <a:gd name="connsiteY15" fmla="*/ 295990 h 900611"/>
                  <a:gd name="connsiteX16" fmla="*/ 55498 w 837760"/>
                  <a:gd name="connsiteY16" fmla="*/ 243135 h 900611"/>
                  <a:gd name="connsiteX17" fmla="*/ 280134 w 837760"/>
                  <a:gd name="connsiteY17" fmla="*/ 217583 h 900611"/>
                  <a:gd name="connsiteX18" fmla="*/ 715887 w 837760"/>
                  <a:gd name="connsiteY18" fmla="*/ 74290 h 900611"/>
                  <a:gd name="connsiteX19" fmla="*/ 837760 w 837760"/>
                  <a:gd name="connsiteY19" fmla="*/ 0 h 900611"/>
                  <a:gd name="connsiteX0" fmla="*/ 837760 w 837760"/>
                  <a:gd name="connsiteY0" fmla="*/ 0 h 900611"/>
                  <a:gd name="connsiteX1" fmla="*/ 832474 w 837760"/>
                  <a:gd name="connsiteY1" fmla="*/ 303919 h 900611"/>
                  <a:gd name="connsiteX2" fmla="*/ 570840 w 837760"/>
                  <a:gd name="connsiteY2" fmla="*/ 293348 h 900611"/>
                  <a:gd name="connsiteX3" fmla="*/ 571149 w 837760"/>
                  <a:gd name="connsiteY3" fmla="*/ 638138 h 900611"/>
                  <a:gd name="connsiteX4" fmla="*/ 673908 w 837760"/>
                  <a:gd name="connsiteY4" fmla="*/ 652765 h 900611"/>
                  <a:gd name="connsiteX5" fmla="*/ 642194 w 837760"/>
                  <a:gd name="connsiteY5" fmla="*/ 742619 h 900611"/>
                  <a:gd name="connsiteX6" fmla="*/ 771690 w 837760"/>
                  <a:gd name="connsiteY6" fmla="*/ 816617 h 900611"/>
                  <a:gd name="connsiteX7" fmla="*/ 497469 w 837760"/>
                  <a:gd name="connsiteY7" fmla="*/ 889797 h 900611"/>
                  <a:gd name="connsiteX8" fmla="*/ 393774 w 837760"/>
                  <a:gd name="connsiteY8" fmla="*/ 782261 h 900611"/>
                  <a:gd name="connsiteX9" fmla="*/ 89436 w 837760"/>
                  <a:gd name="connsiteY9" fmla="*/ 900611 h 900611"/>
                  <a:gd name="connsiteX10" fmla="*/ 59293 w 837760"/>
                  <a:gd name="connsiteY10" fmla="*/ 780612 h 900611"/>
                  <a:gd name="connsiteX11" fmla="*/ 39642 w 837760"/>
                  <a:gd name="connsiteY11" fmla="*/ 687121 h 900611"/>
                  <a:gd name="connsiteX12" fmla="*/ 15857 w 837760"/>
                  <a:gd name="connsiteY12" fmla="*/ 539126 h 900611"/>
                  <a:gd name="connsiteX13" fmla="*/ 0 w 837760"/>
                  <a:gd name="connsiteY13" fmla="*/ 388487 h 900611"/>
                  <a:gd name="connsiteX14" fmla="*/ 0 w 837760"/>
                  <a:gd name="connsiteY14" fmla="*/ 338275 h 900611"/>
                  <a:gd name="connsiteX15" fmla="*/ 39642 w 837760"/>
                  <a:gd name="connsiteY15" fmla="*/ 295990 h 900611"/>
                  <a:gd name="connsiteX16" fmla="*/ 55498 w 837760"/>
                  <a:gd name="connsiteY16" fmla="*/ 243135 h 900611"/>
                  <a:gd name="connsiteX17" fmla="*/ 280134 w 837760"/>
                  <a:gd name="connsiteY17" fmla="*/ 217583 h 900611"/>
                  <a:gd name="connsiteX18" fmla="*/ 715887 w 837760"/>
                  <a:gd name="connsiteY18" fmla="*/ 74290 h 900611"/>
                  <a:gd name="connsiteX19" fmla="*/ 837760 w 837760"/>
                  <a:gd name="connsiteY19" fmla="*/ 0 h 900611"/>
                  <a:gd name="connsiteX0" fmla="*/ 837760 w 837760"/>
                  <a:gd name="connsiteY0" fmla="*/ 0 h 900611"/>
                  <a:gd name="connsiteX1" fmla="*/ 832474 w 837760"/>
                  <a:gd name="connsiteY1" fmla="*/ 303919 h 900611"/>
                  <a:gd name="connsiteX2" fmla="*/ 570840 w 837760"/>
                  <a:gd name="connsiteY2" fmla="*/ 293348 h 900611"/>
                  <a:gd name="connsiteX3" fmla="*/ 571149 w 837760"/>
                  <a:gd name="connsiteY3" fmla="*/ 638138 h 900611"/>
                  <a:gd name="connsiteX4" fmla="*/ 673908 w 837760"/>
                  <a:gd name="connsiteY4" fmla="*/ 652765 h 900611"/>
                  <a:gd name="connsiteX5" fmla="*/ 642194 w 837760"/>
                  <a:gd name="connsiteY5" fmla="*/ 742619 h 900611"/>
                  <a:gd name="connsiteX6" fmla="*/ 771690 w 837760"/>
                  <a:gd name="connsiteY6" fmla="*/ 816617 h 900611"/>
                  <a:gd name="connsiteX7" fmla="*/ 497469 w 837760"/>
                  <a:gd name="connsiteY7" fmla="*/ 889797 h 900611"/>
                  <a:gd name="connsiteX8" fmla="*/ 393774 w 837760"/>
                  <a:gd name="connsiteY8" fmla="*/ 782261 h 900611"/>
                  <a:gd name="connsiteX9" fmla="*/ 89436 w 837760"/>
                  <a:gd name="connsiteY9" fmla="*/ 900611 h 900611"/>
                  <a:gd name="connsiteX10" fmla="*/ 59293 w 837760"/>
                  <a:gd name="connsiteY10" fmla="*/ 780612 h 900611"/>
                  <a:gd name="connsiteX11" fmla="*/ 39642 w 837760"/>
                  <a:gd name="connsiteY11" fmla="*/ 687121 h 900611"/>
                  <a:gd name="connsiteX12" fmla="*/ 15857 w 837760"/>
                  <a:gd name="connsiteY12" fmla="*/ 539126 h 900611"/>
                  <a:gd name="connsiteX13" fmla="*/ 0 w 837760"/>
                  <a:gd name="connsiteY13" fmla="*/ 388487 h 900611"/>
                  <a:gd name="connsiteX14" fmla="*/ 0 w 837760"/>
                  <a:gd name="connsiteY14" fmla="*/ 338275 h 900611"/>
                  <a:gd name="connsiteX15" fmla="*/ 39642 w 837760"/>
                  <a:gd name="connsiteY15" fmla="*/ 295990 h 900611"/>
                  <a:gd name="connsiteX16" fmla="*/ 55498 w 837760"/>
                  <a:gd name="connsiteY16" fmla="*/ 243135 h 900611"/>
                  <a:gd name="connsiteX17" fmla="*/ 280134 w 837760"/>
                  <a:gd name="connsiteY17" fmla="*/ 217583 h 900611"/>
                  <a:gd name="connsiteX18" fmla="*/ 487834 w 837760"/>
                  <a:gd name="connsiteY18" fmla="*/ 170321 h 900611"/>
                  <a:gd name="connsiteX19" fmla="*/ 715887 w 837760"/>
                  <a:gd name="connsiteY19" fmla="*/ 74290 h 900611"/>
                  <a:gd name="connsiteX20" fmla="*/ 837760 w 837760"/>
                  <a:gd name="connsiteY20" fmla="*/ 0 h 900611"/>
                  <a:gd name="connsiteX0" fmla="*/ 837760 w 837760"/>
                  <a:gd name="connsiteY0" fmla="*/ 0 h 900611"/>
                  <a:gd name="connsiteX1" fmla="*/ 832474 w 837760"/>
                  <a:gd name="connsiteY1" fmla="*/ 303919 h 900611"/>
                  <a:gd name="connsiteX2" fmla="*/ 570840 w 837760"/>
                  <a:gd name="connsiteY2" fmla="*/ 293348 h 900611"/>
                  <a:gd name="connsiteX3" fmla="*/ 571149 w 837760"/>
                  <a:gd name="connsiteY3" fmla="*/ 638138 h 900611"/>
                  <a:gd name="connsiteX4" fmla="*/ 673908 w 837760"/>
                  <a:gd name="connsiteY4" fmla="*/ 652765 h 900611"/>
                  <a:gd name="connsiteX5" fmla="*/ 642194 w 837760"/>
                  <a:gd name="connsiteY5" fmla="*/ 742619 h 900611"/>
                  <a:gd name="connsiteX6" fmla="*/ 771690 w 837760"/>
                  <a:gd name="connsiteY6" fmla="*/ 816617 h 900611"/>
                  <a:gd name="connsiteX7" fmla="*/ 497469 w 837760"/>
                  <a:gd name="connsiteY7" fmla="*/ 889797 h 900611"/>
                  <a:gd name="connsiteX8" fmla="*/ 393774 w 837760"/>
                  <a:gd name="connsiteY8" fmla="*/ 782261 h 900611"/>
                  <a:gd name="connsiteX9" fmla="*/ 89436 w 837760"/>
                  <a:gd name="connsiteY9" fmla="*/ 900611 h 900611"/>
                  <a:gd name="connsiteX10" fmla="*/ 59293 w 837760"/>
                  <a:gd name="connsiteY10" fmla="*/ 780612 h 900611"/>
                  <a:gd name="connsiteX11" fmla="*/ 39642 w 837760"/>
                  <a:gd name="connsiteY11" fmla="*/ 687121 h 900611"/>
                  <a:gd name="connsiteX12" fmla="*/ 15857 w 837760"/>
                  <a:gd name="connsiteY12" fmla="*/ 539126 h 900611"/>
                  <a:gd name="connsiteX13" fmla="*/ 0 w 837760"/>
                  <a:gd name="connsiteY13" fmla="*/ 388487 h 900611"/>
                  <a:gd name="connsiteX14" fmla="*/ 0 w 837760"/>
                  <a:gd name="connsiteY14" fmla="*/ 338275 h 900611"/>
                  <a:gd name="connsiteX15" fmla="*/ 39642 w 837760"/>
                  <a:gd name="connsiteY15" fmla="*/ 295990 h 900611"/>
                  <a:gd name="connsiteX16" fmla="*/ 55498 w 837760"/>
                  <a:gd name="connsiteY16" fmla="*/ 243135 h 900611"/>
                  <a:gd name="connsiteX17" fmla="*/ 280134 w 837760"/>
                  <a:gd name="connsiteY17" fmla="*/ 217583 h 900611"/>
                  <a:gd name="connsiteX18" fmla="*/ 487834 w 837760"/>
                  <a:gd name="connsiteY18" fmla="*/ 170321 h 900611"/>
                  <a:gd name="connsiteX19" fmla="*/ 715887 w 837760"/>
                  <a:gd name="connsiteY19" fmla="*/ 74290 h 900611"/>
                  <a:gd name="connsiteX20" fmla="*/ 837760 w 837760"/>
                  <a:gd name="connsiteY20" fmla="*/ 0 h 900611"/>
                  <a:gd name="connsiteX0" fmla="*/ 837760 w 837760"/>
                  <a:gd name="connsiteY0" fmla="*/ 0 h 900611"/>
                  <a:gd name="connsiteX1" fmla="*/ 832474 w 837760"/>
                  <a:gd name="connsiteY1" fmla="*/ 303919 h 900611"/>
                  <a:gd name="connsiteX2" fmla="*/ 570840 w 837760"/>
                  <a:gd name="connsiteY2" fmla="*/ 293348 h 900611"/>
                  <a:gd name="connsiteX3" fmla="*/ 571149 w 837760"/>
                  <a:gd name="connsiteY3" fmla="*/ 638138 h 900611"/>
                  <a:gd name="connsiteX4" fmla="*/ 673908 w 837760"/>
                  <a:gd name="connsiteY4" fmla="*/ 652765 h 900611"/>
                  <a:gd name="connsiteX5" fmla="*/ 642194 w 837760"/>
                  <a:gd name="connsiteY5" fmla="*/ 742619 h 900611"/>
                  <a:gd name="connsiteX6" fmla="*/ 771690 w 837760"/>
                  <a:gd name="connsiteY6" fmla="*/ 816617 h 900611"/>
                  <a:gd name="connsiteX7" fmla="*/ 497469 w 837760"/>
                  <a:gd name="connsiteY7" fmla="*/ 889797 h 900611"/>
                  <a:gd name="connsiteX8" fmla="*/ 393774 w 837760"/>
                  <a:gd name="connsiteY8" fmla="*/ 782261 h 900611"/>
                  <a:gd name="connsiteX9" fmla="*/ 89436 w 837760"/>
                  <a:gd name="connsiteY9" fmla="*/ 900611 h 900611"/>
                  <a:gd name="connsiteX10" fmla="*/ 59293 w 837760"/>
                  <a:gd name="connsiteY10" fmla="*/ 780612 h 900611"/>
                  <a:gd name="connsiteX11" fmla="*/ 39642 w 837760"/>
                  <a:gd name="connsiteY11" fmla="*/ 687121 h 900611"/>
                  <a:gd name="connsiteX12" fmla="*/ 15857 w 837760"/>
                  <a:gd name="connsiteY12" fmla="*/ 539126 h 900611"/>
                  <a:gd name="connsiteX13" fmla="*/ 0 w 837760"/>
                  <a:gd name="connsiteY13" fmla="*/ 388487 h 900611"/>
                  <a:gd name="connsiteX14" fmla="*/ 0 w 837760"/>
                  <a:gd name="connsiteY14" fmla="*/ 338275 h 900611"/>
                  <a:gd name="connsiteX15" fmla="*/ 39642 w 837760"/>
                  <a:gd name="connsiteY15" fmla="*/ 295990 h 900611"/>
                  <a:gd name="connsiteX16" fmla="*/ 55498 w 837760"/>
                  <a:gd name="connsiteY16" fmla="*/ 243135 h 900611"/>
                  <a:gd name="connsiteX17" fmla="*/ 280134 w 837760"/>
                  <a:gd name="connsiteY17" fmla="*/ 217583 h 900611"/>
                  <a:gd name="connsiteX18" fmla="*/ 487834 w 837760"/>
                  <a:gd name="connsiteY18" fmla="*/ 170321 h 900611"/>
                  <a:gd name="connsiteX19" fmla="*/ 715887 w 837760"/>
                  <a:gd name="connsiteY19" fmla="*/ 74290 h 900611"/>
                  <a:gd name="connsiteX20" fmla="*/ 837760 w 837760"/>
                  <a:gd name="connsiteY20" fmla="*/ 0 h 900611"/>
                  <a:gd name="connsiteX0" fmla="*/ 837760 w 837760"/>
                  <a:gd name="connsiteY0" fmla="*/ 0 h 900611"/>
                  <a:gd name="connsiteX1" fmla="*/ 832474 w 837760"/>
                  <a:gd name="connsiteY1" fmla="*/ 303919 h 900611"/>
                  <a:gd name="connsiteX2" fmla="*/ 570840 w 837760"/>
                  <a:gd name="connsiteY2" fmla="*/ 293348 h 900611"/>
                  <a:gd name="connsiteX3" fmla="*/ 571149 w 837760"/>
                  <a:gd name="connsiteY3" fmla="*/ 638138 h 900611"/>
                  <a:gd name="connsiteX4" fmla="*/ 673908 w 837760"/>
                  <a:gd name="connsiteY4" fmla="*/ 652765 h 900611"/>
                  <a:gd name="connsiteX5" fmla="*/ 642194 w 837760"/>
                  <a:gd name="connsiteY5" fmla="*/ 742619 h 900611"/>
                  <a:gd name="connsiteX6" fmla="*/ 771690 w 837760"/>
                  <a:gd name="connsiteY6" fmla="*/ 816617 h 900611"/>
                  <a:gd name="connsiteX7" fmla="*/ 497469 w 837760"/>
                  <a:gd name="connsiteY7" fmla="*/ 889797 h 900611"/>
                  <a:gd name="connsiteX8" fmla="*/ 393774 w 837760"/>
                  <a:gd name="connsiteY8" fmla="*/ 782261 h 900611"/>
                  <a:gd name="connsiteX9" fmla="*/ 89436 w 837760"/>
                  <a:gd name="connsiteY9" fmla="*/ 900611 h 900611"/>
                  <a:gd name="connsiteX10" fmla="*/ 59293 w 837760"/>
                  <a:gd name="connsiteY10" fmla="*/ 780612 h 900611"/>
                  <a:gd name="connsiteX11" fmla="*/ 39642 w 837760"/>
                  <a:gd name="connsiteY11" fmla="*/ 687121 h 900611"/>
                  <a:gd name="connsiteX12" fmla="*/ 15857 w 837760"/>
                  <a:gd name="connsiteY12" fmla="*/ 539126 h 900611"/>
                  <a:gd name="connsiteX13" fmla="*/ 0 w 837760"/>
                  <a:gd name="connsiteY13" fmla="*/ 388487 h 900611"/>
                  <a:gd name="connsiteX14" fmla="*/ 0 w 837760"/>
                  <a:gd name="connsiteY14" fmla="*/ 338275 h 900611"/>
                  <a:gd name="connsiteX15" fmla="*/ 39642 w 837760"/>
                  <a:gd name="connsiteY15" fmla="*/ 295990 h 900611"/>
                  <a:gd name="connsiteX16" fmla="*/ 280134 w 837760"/>
                  <a:gd name="connsiteY16" fmla="*/ 217583 h 900611"/>
                  <a:gd name="connsiteX17" fmla="*/ 487834 w 837760"/>
                  <a:gd name="connsiteY17" fmla="*/ 170321 h 900611"/>
                  <a:gd name="connsiteX18" fmla="*/ 715887 w 837760"/>
                  <a:gd name="connsiteY18" fmla="*/ 74290 h 900611"/>
                  <a:gd name="connsiteX19" fmla="*/ 837760 w 837760"/>
                  <a:gd name="connsiteY19" fmla="*/ 0 h 900611"/>
                  <a:gd name="connsiteX0" fmla="*/ 837760 w 837760"/>
                  <a:gd name="connsiteY0" fmla="*/ 0 h 900611"/>
                  <a:gd name="connsiteX1" fmla="*/ 832474 w 837760"/>
                  <a:gd name="connsiteY1" fmla="*/ 303919 h 900611"/>
                  <a:gd name="connsiteX2" fmla="*/ 570840 w 837760"/>
                  <a:gd name="connsiteY2" fmla="*/ 293348 h 900611"/>
                  <a:gd name="connsiteX3" fmla="*/ 571149 w 837760"/>
                  <a:gd name="connsiteY3" fmla="*/ 638138 h 900611"/>
                  <a:gd name="connsiteX4" fmla="*/ 673908 w 837760"/>
                  <a:gd name="connsiteY4" fmla="*/ 652765 h 900611"/>
                  <a:gd name="connsiteX5" fmla="*/ 642194 w 837760"/>
                  <a:gd name="connsiteY5" fmla="*/ 742619 h 900611"/>
                  <a:gd name="connsiteX6" fmla="*/ 771690 w 837760"/>
                  <a:gd name="connsiteY6" fmla="*/ 816617 h 900611"/>
                  <a:gd name="connsiteX7" fmla="*/ 497469 w 837760"/>
                  <a:gd name="connsiteY7" fmla="*/ 889797 h 900611"/>
                  <a:gd name="connsiteX8" fmla="*/ 393774 w 837760"/>
                  <a:gd name="connsiteY8" fmla="*/ 782261 h 900611"/>
                  <a:gd name="connsiteX9" fmla="*/ 89436 w 837760"/>
                  <a:gd name="connsiteY9" fmla="*/ 900611 h 900611"/>
                  <a:gd name="connsiteX10" fmla="*/ 59293 w 837760"/>
                  <a:gd name="connsiteY10" fmla="*/ 780612 h 900611"/>
                  <a:gd name="connsiteX11" fmla="*/ 39642 w 837760"/>
                  <a:gd name="connsiteY11" fmla="*/ 687121 h 900611"/>
                  <a:gd name="connsiteX12" fmla="*/ 15857 w 837760"/>
                  <a:gd name="connsiteY12" fmla="*/ 539126 h 900611"/>
                  <a:gd name="connsiteX13" fmla="*/ 0 w 837760"/>
                  <a:gd name="connsiteY13" fmla="*/ 388487 h 900611"/>
                  <a:gd name="connsiteX14" fmla="*/ 0 w 837760"/>
                  <a:gd name="connsiteY14" fmla="*/ 338275 h 900611"/>
                  <a:gd name="connsiteX15" fmla="*/ 39642 w 837760"/>
                  <a:gd name="connsiteY15" fmla="*/ 295990 h 900611"/>
                  <a:gd name="connsiteX16" fmla="*/ 280134 w 837760"/>
                  <a:gd name="connsiteY16" fmla="*/ 217583 h 900611"/>
                  <a:gd name="connsiteX17" fmla="*/ 487834 w 837760"/>
                  <a:gd name="connsiteY17" fmla="*/ 170321 h 900611"/>
                  <a:gd name="connsiteX18" fmla="*/ 715887 w 837760"/>
                  <a:gd name="connsiteY18" fmla="*/ 74290 h 900611"/>
                  <a:gd name="connsiteX19" fmla="*/ 837760 w 837760"/>
                  <a:gd name="connsiteY19" fmla="*/ 0 h 900611"/>
                  <a:gd name="connsiteX0" fmla="*/ 837760 w 837760"/>
                  <a:gd name="connsiteY0" fmla="*/ 0 h 900611"/>
                  <a:gd name="connsiteX1" fmla="*/ 832474 w 837760"/>
                  <a:gd name="connsiteY1" fmla="*/ 303919 h 900611"/>
                  <a:gd name="connsiteX2" fmla="*/ 570840 w 837760"/>
                  <a:gd name="connsiteY2" fmla="*/ 293348 h 900611"/>
                  <a:gd name="connsiteX3" fmla="*/ 571149 w 837760"/>
                  <a:gd name="connsiteY3" fmla="*/ 638138 h 900611"/>
                  <a:gd name="connsiteX4" fmla="*/ 673908 w 837760"/>
                  <a:gd name="connsiteY4" fmla="*/ 652765 h 900611"/>
                  <a:gd name="connsiteX5" fmla="*/ 642194 w 837760"/>
                  <a:gd name="connsiteY5" fmla="*/ 742619 h 900611"/>
                  <a:gd name="connsiteX6" fmla="*/ 771690 w 837760"/>
                  <a:gd name="connsiteY6" fmla="*/ 816617 h 900611"/>
                  <a:gd name="connsiteX7" fmla="*/ 497469 w 837760"/>
                  <a:gd name="connsiteY7" fmla="*/ 889797 h 900611"/>
                  <a:gd name="connsiteX8" fmla="*/ 393774 w 837760"/>
                  <a:gd name="connsiteY8" fmla="*/ 782261 h 900611"/>
                  <a:gd name="connsiteX9" fmla="*/ 89436 w 837760"/>
                  <a:gd name="connsiteY9" fmla="*/ 900611 h 900611"/>
                  <a:gd name="connsiteX10" fmla="*/ 59293 w 837760"/>
                  <a:gd name="connsiteY10" fmla="*/ 780612 h 900611"/>
                  <a:gd name="connsiteX11" fmla="*/ 39642 w 837760"/>
                  <a:gd name="connsiteY11" fmla="*/ 687121 h 900611"/>
                  <a:gd name="connsiteX12" fmla="*/ 15857 w 837760"/>
                  <a:gd name="connsiteY12" fmla="*/ 539126 h 900611"/>
                  <a:gd name="connsiteX13" fmla="*/ 0 w 837760"/>
                  <a:gd name="connsiteY13" fmla="*/ 388487 h 900611"/>
                  <a:gd name="connsiteX14" fmla="*/ 0 w 837760"/>
                  <a:gd name="connsiteY14" fmla="*/ 338275 h 900611"/>
                  <a:gd name="connsiteX15" fmla="*/ 280134 w 837760"/>
                  <a:gd name="connsiteY15" fmla="*/ 217583 h 900611"/>
                  <a:gd name="connsiteX16" fmla="*/ 487834 w 837760"/>
                  <a:gd name="connsiteY16" fmla="*/ 170321 h 900611"/>
                  <a:gd name="connsiteX17" fmla="*/ 715887 w 837760"/>
                  <a:gd name="connsiteY17" fmla="*/ 74290 h 900611"/>
                  <a:gd name="connsiteX18" fmla="*/ 837760 w 837760"/>
                  <a:gd name="connsiteY18" fmla="*/ 0 h 900611"/>
                  <a:gd name="connsiteX0" fmla="*/ 837760 w 837760"/>
                  <a:gd name="connsiteY0" fmla="*/ 0 h 900611"/>
                  <a:gd name="connsiteX1" fmla="*/ 832474 w 837760"/>
                  <a:gd name="connsiteY1" fmla="*/ 303919 h 900611"/>
                  <a:gd name="connsiteX2" fmla="*/ 570840 w 837760"/>
                  <a:gd name="connsiteY2" fmla="*/ 293348 h 900611"/>
                  <a:gd name="connsiteX3" fmla="*/ 571149 w 837760"/>
                  <a:gd name="connsiteY3" fmla="*/ 638138 h 900611"/>
                  <a:gd name="connsiteX4" fmla="*/ 673908 w 837760"/>
                  <a:gd name="connsiteY4" fmla="*/ 652765 h 900611"/>
                  <a:gd name="connsiteX5" fmla="*/ 642194 w 837760"/>
                  <a:gd name="connsiteY5" fmla="*/ 742619 h 900611"/>
                  <a:gd name="connsiteX6" fmla="*/ 771690 w 837760"/>
                  <a:gd name="connsiteY6" fmla="*/ 816617 h 900611"/>
                  <a:gd name="connsiteX7" fmla="*/ 497469 w 837760"/>
                  <a:gd name="connsiteY7" fmla="*/ 889797 h 900611"/>
                  <a:gd name="connsiteX8" fmla="*/ 393774 w 837760"/>
                  <a:gd name="connsiteY8" fmla="*/ 782261 h 900611"/>
                  <a:gd name="connsiteX9" fmla="*/ 89436 w 837760"/>
                  <a:gd name="connsiteY9" fmla="*/ 900611 h 900611"/>
                  <a:gd name="connsiteX10" fmla="*/ 59293 w 837760"/>
                  <a:gd name="connsiteY10" fmla="*/ 780612 h 900611"/>
                  <a:gd name="connsiteX11" fmla="*/ 39642 w 837760"/>
                  <a:gd name="connsiteY11" fmla="*/ 687121 h 900611"/>
                  <a:gd name="connsiteX12" fmla="*/ 15857 w 837760"/>
                  <a:gd name="connsiteY12" fmla="*/ 539126 h 900611"/>
                  <a:gd name="connsiteX13" fmla="*/ 0 w 837760"/>
                  <a:gd name="connsiteY13" fmla="*/ 388487 h 900611"/>
                  <a:gd name="connsiteX14" fmla="*/ 280134 w 837760"/>
                  <a:gd name="connsiteY14" fmla="*/ 217583 h 900611"/>
                  <a:gd name="connsiteX15" fmla="*/ 487834 w 837760"/>
                  <a:gd name="connsiteY15" fmla="*/ 170321 h 900611"/>
                  <a:gd name="connsiteX16" fmla="*/ 715887 w 837760"/>
                  <a:gd name="connsiteY16" fmla="*/ 74290 h 900611"/>
                  <a:gd name="connsiteX17" fmla="*/ 837760 w 837760"/>
                  <a:gd name="connsiteY17" fmla="*/ 0 h 900611"/>
                  <a:gd name="connsiteX0" fmla="*/ 837760 w 837760"/>
                  <a:gd name="connsiteY0" fmla="*/ 0 h 900611"/>
                  <a:gd name="connsiteX1" fmla="*/ 832474 w 837760"/>
                  <a:gd name="connsiteY1" fmla="*/ 303919 h 900611"/>
                  <a:gd name="connsiteX2" fmla="*/ 570840 w 837760"/>
                  <a:gd name="connsiteY2" fmla="*/ 293348 h 900611"/>
                  <a:gd name="connsiteX3" fmla="*/ 571149 w 837760"/>
                  <a:gd name="connsiteY3" fmla="*/ 638138 h 900611"/>
                  <a:gd name="connsiteX4" fmla="*/ 673908 w 837760"/>
                  <a:gd name="connsiteY4" fmla="*/ 652765 h 900611"/>
                  <a:gd name="connsiteX5" fmla="*/ 642194 w 837760"/>
                  <a:gd name="connsiteY5" fmla="*/ 742619 h 900611"/>
                  <a:gd name="connsiteX6" fmla="*/ 771690 w 837760"/>
                  <a:gd name="connsiteY6" fmla="*/ 816617 h 900611"/>
                  <a:gd name="connsiteX7" fmla="*/ 497469 w 837760"/>
                  <a:gd name="connsiteY7" fmla="*/ 889797 h 900611"/>
                  <a:gd name="connsiteX8" fmla="*/ 393774 w 837760"/>
                  <a:gd name="connsiteY8" fmla="*/ 782261 h 900611"/>
                  <a:gd name="connsiteX9" fmla="*/ 89436 w 837760"/>
                  <a:gd name="connsiteY9" fmla="*/ 900611 h 900611"/>
                  <a:gd name="connsiteX10" fmla="*/ 59293 w 837760"/>
                  <a:gd name="connsiteY10" fmla="*/ 780612 h 900611"/>
                  <a:gd name="connsiteX11" fmla="*/ 39642 w 837760"/>
                  <a:gd name="connsiteY11" fmla="*/ 687121 h 900611"/>
                  <a:gd name="connsiteX12" fmla="*/ 15857 w 837760"/>
                  <a:gd name="connsiteY12" fmla="*/ 539126 h 900611"/>
                  <a:gd name="connsiteX13" fmla="*/ 0 w 837760"/>
                  <a:gd name="connsiteY13" fmla="*/ 388487 h 900611"/>
                  <a:gd name="connsiteX14" fmla="*/ 280134 w 837760"/>
                  <a:gd name="connsiteY14" fmla="*/ 217583 h 900611"/>
                  <a:gd name="connsiteX15" fmla="*/ 487834 w 837760"/>
                  <a:gd name="connsiteY15" fmla="*/ 170321 h 900611"/>
                  <a:gd name="connsiteX16" fmla="*/ 715887 w 837760"/>
                  <a:gd name="connsiteY16" fmla="*/ 74290 h 900611"/>
                  <a:gd name="connsiteX17" fmla="*/ 837760 w 837760"/>
                  <a:gd name="connsiteY17" fmla="*/ 0 h 900611"/>
                  <a:gd name="connsiteX0" fmla="*/ 821903 w 821903"/>
                  <a:gd name="connsiteY0" fmla="*/ 0 h 900611"/>
                  <a:gd name="connsiteX1" fmla="*/ 816617 w 821903"/>
                  <a:gd name="connsiteY1" fmla="*/ 303919 h 900611"/>
                  <a:gd name="connsiteX2" fmla="*/ 554983 w 821903"/>
                  <a:gd name="connsiteY2" fmla="*/ 293348 h 900611"/>
                  <a:gd name="connsiteX3" fmla="*/ 555292 w 821903"/>
                  <a:gd name="connsiteY3" fmla="*/ 638138 h 900611"/>
                  <a:gd name="connsiteX4" fmla="*/ 658051 w 821903"/>
                  <a:gd name="connsiteY4" fmla="*/ 652765 h 900611"/>
                  <a:gd name="connsiteX5" fmla="*/ 626337 w 821903"/>
                  <a:gd name="connsiteY5" fmla="*/ 742619 h 900611"/>
                  <a:gd name="connsiteX6" fmla="*/ 755833 w 821903"/>
                  <a:gd name="connsiteY6" fmla="*/ 816617 h 900611"/>
                  <a:gd name="connsiteX7" fmla="*/ 481612 w 821903"/>
                  <a:gd name="connsiteY7" fmla="*/ 889797 h 900611"/>
                  <a:gd name="connsiteX8" fmla="*/ 377917 w 821903"/>
                  <a:gd name="connsiteY8" fmla="*/ 782261 h 900611"/>
                  <a:gd name="connsiteX9" fmla="*/ 73579 w 821903"/>
                  <a:gd name="connsiteY9" fmla="*/ 900611 h 900611"/>
                  <a:gd name="connsiteX10" fmla="*/ 43436 w 821903"/>
                  <a:gd name="connsiteY10" fmla="*/ 780612 h 900611"/>
                  <a:gd name="connsiteX11" fmla="*/ 23785 w 821903"/>
                  <a:gd name="connsiteY11" fmla="*/ 687121 h 900611"/>
                  <a:gd name="connsiteX12" fmla="*/ 0 w 821903"/>
                  <a:gd name="connsiteY12" fmla="*/ 539126 h 900611"/>
                  <a:gd name="connsiteX13" fmla="*/ 264277 w 821903"/>
                  <a:gd name="connsiteY13" fmla="*/ 217583 h 900611"/>
                  <a:gd name="connsiteX14" fmla="*/ 471977 w 821903"/>
                  <a:gd name="connsiteY14" fmla="*/ 170321 h 900611"/>
                  <a:gd name="connsiteX15" fmla="*/ 700030 w 821903"/>
                  <a:gd name="connsiteY15" fmla="*/ 74290 h 900611"/>
                  <a:gd name="connsiteX16" fmla="*/ 821903 w 821903"/>
                  <a:gd name="connsiteY16" fmla="*/ 0 h 900611"/>
                  <a:gd name="connsiteX0" fmla="*/ 821903 w 821903"/>
                  <a:gd name="connsiteY0" fmla="*/ 0 h 900611"/>
                  <a:gd name="connsiteX1" fmla="*/ 816617 w 821903"/>
                  <a:gd name="connsiteY1" fmla="*/ 303919 h 900611"/>
                  <a:gd name="connsiteX2" fmla="*/ 554983 w 821903"/>
                  <a:gd name="connsiteY2" fmla="*/ 293348 h 900611"/>
                  <a:gd name="connsiteX3" fmla="*/ 555292 w 821903"/>
                  <a:gd name="connsiteY3" fmla="*/ 638138 h 900611"/>
                  <a:gd name="connsiteX4" fmla="*/ 658051 w 821903"/>
                  <a:gd name="connsiteY4" fmla="*/ 652765 h 900611"/>
                  <a:gd name="connsiteX5" fmla="*/ 626337 w 821903"/>
                  <a:gd name="connsiteY5" fmla="*/ 742619 h 900611"/>
                  <a:gd name="connsiteX6" fmla="*/ 755833 w 821903"/>
                  <a:gd name="connsiteY6" fmla="*/ 816617 h 900611"/>
                  <a:gd name="connsiteX7" fmla="*/ 481612 w 821903"/>
                  <a:gd name="connsiteY7" fmla="*/ 889797 h 900611"/>
                  <a:gd name="connsiteX8" fmla="*/ 377917 w 821903"/>
                  <a:gd name="connsiteY8" fmla="*/ 782261 h 900611"/>
                  <a:gd name="connsiteX9" fmla="*/ 73579 w 821903"/>
                  <a:gd name="connsiteY9" fmla="*/ 900611 h 900611"/>
                  <a:gd name="connsiteX10" fmla="*/ 43436 w 821903"/>
                  <a:gd name="connsiteY10" fmla="*/ 780612 h 900611"/>
                  <a:gd name="connsiteX11" fmla="*/ 23785 w 821903"/>
                  <a:gd name="connsiteY11" fmla="*/ 687121 h 900611"/>
                  <a:gd name="connsiteX12" fmla="*/ 0 w 821903"/>
                  <a:gd name="connsiteY12" fmla="*/ 539126 h 900611"/>
                  <a:gd name="connsiteX13" fmla="*/ 264277 w 821903"/>
                  <a:gd name="connsiteY13" fmla="*/ 217583 h 900611"/>
                  <a:gd name="connsiteX14" fmla="*/ 471977 w 821903"/>
                  <a:gd name="connsiteY14" fmla="*/ 170321 h 900611"/>
                  <a:gd name="connsiteX15" fmla="*/ 700030 w 821903"/>
                  <a:gd name="connsiteY15" fmla="*/ 74290 h 900611"/>
                  <a:gd name="connsiteX16" fmla="*/ 821903 w 821903"/>
                  <a:gd name="connsiteY16" fmla="*/ 0 h 900611"/>
                  <a:gd name="connsiteX0" fmla="*/ 798118 w 798118"/>
                  <a:gd name="connsiteY0" fmla="*/ 0 h 900611"/>
                  <a:gd name="connsiteX1" fmla="*/ 792832 w 798118"/>
                  <a:gd name="connsiteY1" fmla="*/ 303919 h 900611"/>
                  <a:gd name="connsiteX2" fmla="*/ 531198 w 798118"/>
                  <a:gd name="connsiteY2" fmla="*/ 293348 h 900611"/>
                  <a:gd name="connsiteX3" fmla="*/ 531507 w 798118"/>
                  <a:gd name="connsiteY3" fmla="*/ 638138 h 900611"/>
                  <a:gd name="connsiteX4" fmla="*/ 634266 w 798118"/>
                  <a:gd name="connsiteY4" fmla="*/ 652765 h 900611"/>
                  <a:gd name="connsiteX5" fmla="*/ 602552 w 798118"/>
                  <a:gd name="connsiteY5" fmla="*/ 742619 h 900611"/>
                  <a:gd name="connsiteX6" fmla="*/ 732048 w 798118"/>
                  <a:gd name="connsiteY6" fmla="*/ 816617 h 900611"/>
                  <a:gd name="connsiteX7" fmla="*/ 457827 w 798118"/>
                  <a:gd name="connsiteY7" fmla="*/ 889797 h 900611"/>
                  <a:gd name="connsiteX8" fmla="*/ 354132 w 798118"/>
                  <a:gd name="connsiteY8" fmla="*/ 782261 h 900611"/>
                  <a:gd name="connsiteX9" fmla="*/ 49794 w 798118"/>
                  <a:gd name="connsiteY9" fmla="*/ 900611 h 900611"/>
                  <a:gd name="connsiteX10" fmla="*/ 19651 w 798118"/>
                  <a:gd name="connsiteY10" fmla="*/ 780612 h 900611"/>
                  <a:gd name="connsiteX11" fmla="*/ 0 w 798118"/>
                  <a:gd name="connsiteY11" fmla="*/ 687121 h 900611"/>
                  <a:gd name="connsiteX12" fmla="*/ 240492 w 798118"/>
                  <a:gd name="connsiteY12" fmla="*/ 217583 h 900611"/>
                  <a:gd name="connsiteX13" fmla="*/ 448192 w 798118"/>
                  <a:gd name="connsiteY13" fmla="*/ 170321 h 900611"/>
                  <a:gd name="connsiteX14" fmla="*/ 676245 w 798118"/>
                  <a:gd name="connsiteY14" fmla="*/ 74290 h 900611"/>
                  <a:gd name="connsiteX15" fmla="*/ 798118 w 798118"/>
                  <a:gd name="connsiteY15" fmla="*/ 0 h 900611"/>
                  <a:gd name="connsiteX0" fmla="*/ 798118 w 798118"/>
                  <a:gd name="connsiteY0" fmla="*/ 0 h 900611"/>
                  <a:gd name="connsiteX1" fmla="*/ 792832 w 798118"/>
                  <a:gd name="connsiteY1" fmla="*/ 303919 h 900611"/>
                  <a:gd name="connsiteX2" fmla="*/ 531198 w 798118"/>
                  <a:gd name="connsiteY2" fmla="*/ 293348 h 900611"/>
                  <a:gd name="connsiteX3" fmla="*/ 531507 w 798118"/>
                  <a:gd name="connsiteY3" fmla="*/ 638138 h 900611"/>
                  <a:gd name="connsiteX4" fmla="*/ 634266 w 798118"/>
                  <a:gd name="connsiteY4" fmla="*/ 652765 h 900611"/>
                  <a:gd name="connsiteX5" fmla="*/ 602552 w 798118"/>
                  <a:gd name="connsiteY5" fmla="*/ 742619 h 900611"/>
                  <a:gd name="connsiteX6" fmla="*/ 732048 w 798118"/>
                  <a:gd name="connsiteY6" fmla="*/ 816617 h 900611"/>
                  <a:gd name="connsiteX7" fmla="*/ 457827 w 798118"/>
                  <a:gd name="connsiteY7" fmla="*/ 889797 h 900611"/>
                  <a:gd name="connsiteX8" fmla="*/ 354132 w 798118"/>
                  <a:gd name="connsiteY8" fmla="*/ 782261 h 900611"/>
                  <a:gd name="connsiteX9" fmla="*/ 49794 w 798118"/>
                  <a:gd name="connsiteY9" fmla="*/ 900611 h 900611"/>
                  <a:gd name="connsiteX10" fmla="*/ 19651 w 798118"/>
                  <a:gd name="connsiteY10" fmla="*/ 780612 h 900611"/>
                  <a:gd name="connsiteX11" fmla="*/ 0 w 798118"/>
                  <a:gd name="connsiteY11" fmla="*/ 687121 h 900611"/>
                  <a:gd name="connsiteX12" fmla="*/ 240492 w 798118"/>
                  <a:gd name="connsiteY12" fmla="*/ 217583 h 900611"/>
                  <a:gd name="connsiteX13" fmla="*/ 448192 w 798118"/>
                  <a:gd name="connsiteY13" fmla="*/ 170321 h 900611"/>
                  <a:gd name="connsiteX14" fmla="*/ 676245 w 798118"/>
                  <a:gd name="connsiteY14" fmla="*/ 74290 h 900611"/>
                  <a:gd name="connsiteX15" fmla="*/ 798118 w 798118"/>
                  <a:gd name="connsiteY15" fmla="*/ 0 h 900611"/>
                  <a:gd name="connsiteX0" fmla="*/ 778467 w 778467"/>
                  <a:gd name="connsiteY0" fmla="*/ 0 h 900611"/>
                  <a:gd name="connsiteX1" fmla="*/ 773181 w 778467"/>
                  <a:gd name="connsiteY1" fmla="*/ 303919 h 900611"/>
                  <a:gd name="connsiteX2" fmla="*/ 511547 w 778467"/>
                  <a:gd name="connsiteY2" fmla="*/ 293348 h 900611"/>
                  <a:gd name="connsiteX3" fmla="*/ 511856 w 778467"/>
                  <a:gd name="connsiteY3" fmla="*/ 638138 h 900611"/>
                  <a:gd name="connsiteX4" fmla="*/ 614615 w 778467"/>
                  <a:gd name="connsiteY4" fmla="*/ 652765 h 900611"/>
                  <a:gd name="connsiteX5" fmla="*/ 582901 w 778467"/>
                  <a:gd name="connsiteY5" fmla="*/ 742619 h 900611"/>
                  <a:gd name="connsiteX6" fmla="*/ 712397 w 778467"/>
                  <a:gd name="connsiteY6" fmla="*/ 816617 h 900611"/>
                  <a:gd name="connsiteX7" fmla="*/ 438176 w 778467"/>
                  <a:gd name="connsiteY7" fmla="*/ 889797 h 900611"/>
                  <a:gd name="connsiteX8" fmla="*/ 334481 w 778467"/>
                  <a:gd name="connsiteY8" fmla="*/ 782261 h 900611"/>
                  <a:gd name="connsiteX9" fmla="*/ 30143 w 778467"/>
                  <a:gd name="connsiteY9" fmla="*/ 900611 h 900611"/>
                  <a:gd name="connsiteX10" fmla="*/ 0 w 778467"/>
                  <a:gd name="connsiteY10" fmla="*/ 780612 h 900611"/>
                  <a:gd name="connsiteX11" fmla="*/ 220841 w 778467"/>
                  <a:gd name="connsiteY11" fmla="*/ 217583 h 900611"/>
                  <a:gd name="connsiteX12" fmla="*/ 428541 w 778467"/>
                  <a:gd name="connsiteY12" fmla="*/ 170321 h 900611"/>
                  <a:gd name="connsiteX13" fmla="*/ 656594 w 778467"/>
                  <a:gd name="connsiteY13" fmla="*/ 74290 h 900611"/>
                  <a:gd name="connsiteX14" fmla="*/ 778467 w 778467"/>
                  <a:gd name="connsiteY14" fmla="*/ 0 h 900611"/>
                  <a:gd name="connsiteX0" fmla="*/ 778467 w 778467"/>
                  <a:gd name="connsiteY0" fmla="*/ 0 h 900611"/>
                  <a:gd name="connsiteX1" fmla="*/ 773181 w 778467"/>
                  <a:gd name="connsiteY1" fmla="*/ 303919 h 900611"/>
                  <a:gd name="connsiteX2" fmla="*/ 511547 w 778467"/>
                  <a:gd name="connsiteY2" fmla="*/ 293348 h 900611"/>
                  <a:gd name="connsiteX3" fmla="*/ 511856 w 778467"/>
                  <a:gd name="connsiteY3" fmla="*/ 638138 h 900611"/>
                  <a:gd name="connsiteX4" fmla="*/ 614615 w 778467"/>
                  <a:gd name="connsiteY4" fmla="*/ 652765 h 900611"/>
                  <a:gd name="connsiteX5" fmla="*/ 582901 w 778467"/>
                  <a:gd name="connsiteY5" fmla="*/ 742619 h 900611"/>
                  <a:gd name="connsiteX6" fmla="*/ 712397 w 778467"/>
                  <a:gd name="connsiteY6" fmla="*/ 816617 h 900611"/>
                  <a:gd name="connsiteX7" fmla="*/ 438176 w 778467"/>
                  <a:gd name="connsiteY7" fmla="*/ 889797 h 900611"/>
                  <a:gd name="connsiteX8" fmla="*/ 334481 w 778467"/>
                  <a:gd name="connsiteY8" fmla="*/ 782261 h 900611"/>
                  <a:gd name="connsiteX9" fmla="*/ 30143 w 778467"/>
                  <a:gd name="connsiteY9" fmla="*/ 900611 h 900611"/>
                  <a:gd name="connsiteX10" fmla="*/ 0 w 778467"/>
                  <a:gd name="connsiteY10" fmla="*/ 780612 h 900611"/>
                  <a:gd name="connsiteX11" fmla="*/ 220841 w 778467"/>
                  <a:gd name="connsiteY11" fmla="*/ 217583 h 900611"/>
                  <a:gd name="connsiteX12" fmla="*/ 428541 w 778467"/>
                  <a:gd name="connsiteY12" fmla="*/ 170321 h 900611"/>
                  <a:gd name="connsiteX13" fmla="*/ 656594 w 778467"/>
                  <a:gd name="connsiteY13" fmla="*/ 74290 h 900611"/>
                  <a:gd name="connsiteX14" fmla="*/ 778467 w 778467"/>
                  <a:gd name="connsiteY14" fmla="*/ 0 h 900611"/>
                  <a:gd name="connsiteX0" fmla="*/ 748324 w 748324"/>
                  <a:gd name="connsiteY0" fmla="*/ 0 h 900611"/>
                  <a:gd name="connsiteX1" fmla="*/ 743038 w 748324"/>
                  <a:gd name="connsiteY1" fmla="*/ 303919 h 900611"/>
                  <a:gd name="connsiteX2" fmla="*/ 481404 w 748324"/>
                  <a:gd name="connsiteY2" fmla="*/ 293348 h 900611"/>
                  <a:gd name="connsiteX3" fmla="*/ 481713 w 748324"/>
                  <a:gd name="connsiteY3" fmla="*/ 638138 h 900611"/>
                  <a:gd name="connsiteX4" fmla="*/ 584472 w 748324"/>
                  <a:gd name="connsiteY4" fmla="*/ 652765 h 900611"/>
                  <a:gd name="connsiteX5" fmla="*/ 552758 w 748324"/>
                  <a:gd name="connsiteY5" fmla="*/ 742619 h 900611"/>
                  <a:gd name="connsiteX6" fmla="*/ 682254 w 748324"/>
                  <a:gd name="connsiteY6" fmla="*/ 816617 h 900611"/>
                  <a:gd name="connsiteX7" fmla="*/ 408033 w 748324"/>
                  <a:gd name="connsiteY7" fmla="*/ 889797 h 900611"/>
                  <a:gd name="connsiteX8" fmla="*/ 304338 w 748324"/>
                  <a:gd name="connsiteY8" fmla="*/ 782261 h 900611"/>
                  <a:gd name="connsiteX9" fmla="*/ 0 w 748324"/>
                  <a:gd name="connsiteY9" fmla="*/ 900611 h 900611"/>
                  <a:gd name="connsiteX10" fmla="*/ 190698 w 748324"/>
                  <a:gd name="connsiteY10" fmla="*/ 217583 h 900611"/>
                  <a:gd name="connsiteX11" fmla="*/ 398398 w 748324"/>
                  <a:gd name="connsiteY11" fmla="*/ 170321 h 900611"/>
                  <a:gd name="connsiteX12" fmla="*/ 626451 w 748324"/>
                  <a:gd name="connsiteY12" fmla="*/ 74290 h 900611"/>
                  <a:gd name="connsiteX13" fmla="*/ 748324 w 748324"/>
                  <a:gd name="connsiteY13" fmla="*/ 0 h 900611"/>
                  <a:gd name="connsiteX0" fmla="*/ 748324 w 748324"/>
                  <a:gd name="connsiteY0" fmla="*/ 0 h 900611"/>
                  <a:gd name="connsiteX1" fmla="*/ 743038 w 748324"/>
                  <a:gd name="connsiteY1" fmla="*/ 303919 h 900611"/>
                  <a:gd name="connsiteX2" fmla="*/ 481404 w 748324"/>
                  <a:gd name="connsiteY2" fmla="*/ 293348 h 900611"/>
                  <a:gd name="connsiteX3" fmla="*/ 481713 w 748324"/>
                  <a:gd name="connsiteY3" fmla="*/ 638138 h 900611"/>
                  <a:gd name="connsiteX4" fmla="*/ 584472 w 748324"/>
                  <a:gd name="connsiteY4" fmla="*/ 652765 h 900611"/>
                  <a:gd name="connsiteX5" fmla="*/ 552758 w 748324"/>
                  <a:gd name="connsiteY5" fmla="*/ 742619 h 900611"/>
                  <a:gd name="connsiteX6" fmla="*/ 682254 w 748324"/>
                  <a:gd name="connsiteY6" fmla="*/ 816617 h 900611"/>
                  <a:gd name="connsiteX7" fmla="*/ 408033 w 748324"/>
                  <a:gd name="connsiteY7" fmla="*/ 889797 h 900611"/>
                  <a:gd name="connsiteX8" fmla="*/ 304338 w 748324"/>
                  <a:gd name="connsiteY8" fmla="*/ 782261 h 900611"/>
                  <a:gd name="connsiteX9" fmla="*/ 0 w 748324"/>
                  <a:gd name="connsiteY9" fmla="*/ 900611 h 900611"/>
                  <a:gd name="connsiteX10" fmla="*/ 190698 w 748324"/>
                  <a:gd name="connsiteY10" fmla="*/ 217583 h 900611"/>
                  <a:gd name="connsiteX11" fmla="*/ 398398 w 748324"/>
                  <a:gd name="connsiteY11" fmla="*/ 170321 h 900611"/>
                  <a:gd name="connsiteX12" fmla="*/ 626451 w 748324"/>
                  <a:gd name="connsiteY12" fmla="*/ 74290 h 900611"/>
                  <a:gd name="connsiteX13" fmla="*/ 748324 w 748324"/>
                  <a:gd name="connsiteY13" fmla="*/ 0 h 900611"/>
                  <a:gd name="connsiteX0" fmla="*/ 748324 w 748324"/>
                  <a:gd name="connsiteY0" fmla="*/ 0 h 900611"/>
                  <a:gd name="connsiteX1" fmla="*/ 743038 w 748324"/>
                  <a:gd name="connsiteY1" fmla="*/ 303919 h 900611"/>
                  <a:gd name="connsiteX2" fmla="*/ 481404 w 748324"/>
                  <a:gd name="connsiteY2" fmla="*/ 293348 h 900611"/>
                  <a:gd name="connsiteX3" fmla="*/ 481713 w 748324"/>
                  <a:gd name="connsiteY3" fmla="*/ 638138 h 900611"/>
                  <a:gd name="connsiteX4" fmla="*/ 584472 w 748324"/>
                  <a:gd name="connsiteY4" fmla="*/ 652765 h 900611"/>
                  <a:gd name="connsiteX5" fmla="*/ 552758 w 748324"/>
                  <a:gd name="connsiteY5" fmla="*/ 742619 h 900611"/>
                  <a:gd name="connsiteX6" fmla="*/ 682254 w 748324"/>
                  <a:gd name="connsiteY6" fmla="*/ 816617 h 900611"/>
                  <a:gd name="connsiteX7" fmla="*/ 408033 w 748324"/>
                  <a:gd name="connsiteY7" fmla="*/ 889797 h 900611"/>
                  <a:gd name="connsiteX8" fmla="*/ 304338 w 748324"/>
                  <a:gd name="connsiteY8" fmla="*/ 782261 h 900611"/>
                  <a:gd name="connsiteX9" fmla="*/ 0 w 748324"/>
                  <a:gd name="connsiteY9" fmla="*/ 900611 h 900611"/>
                  <a:gd name="connsiteX10" fmla="*/ 190698 w 748324"/>
                  <a:gd name="connsiteY10" fmla="*/ 217583 h 900611"/>
                  <a:gd name="connsiteX11" fmla="*/ 398398 w 748324"/>
                  <a:gd name="connsiteY11" fmla="*/ 170321 h 900611"/>
                  <a:gd name="connsiteX12" fmla="*/ 626451 w 748324"/>
                  <a:gd name="connsiteY12" fmla="*/ 74290 h 900611"/>
                  <a:gd name="connsiteX13" fmla="*/ 748324 w 748324"/>
                  <a:gd name="connsiteY13" fmla="*/ 0 h 900611"/>
                  <a:gd name="connsiteX0" fmla="*/ 557626 w 557626"/>
                  <a:gd name="connsiteY0" fmla="*/ 0 h 889797"/>
                  <a:gd name="connsiteX1" fmla="*/ 552340 w 557626"/>
                  <a:gd name="connsiteY1" fmla="*/ 303919 h 889797"/>
                  <a:gd name="connsiteX2" fmla="*/ 290706 w 557626"/>
                  <a:gd name="connsiteY2" fmla="*/ 293348 h 889797"/>
                  <a:gd name="connsiteX3" fmla="*/ 291015 w 557626"/>
                  <a:gd name="connsiteY3" fmla="*/ 638138 h 889797"/>
                  <a:gd name="connsiteX4" fmla="*/ 393774 w 557626"/>
                  <a:gd name="connsiteY4" fmla="*/ 652765 h 889797"/>
                  <a:gd name="connsiteX5" fmla="*/ 362060 w 557626"/>
                  <a:gd name="connsiteY5" fmla="*/ 742619 h 889797"/>
                  <a:gd name="connsiteX6" fmla="*/ 491556 w 557626"/>
                  <a:gd name="connsiteY6" fmla="*/ 816617 h 889797"/>
                  <a:gd name="connsiteX7" fmla="*/ 217335 w 557626"/>
                  <a:gd name="connsiteY7" fmla="*/ 889797 h 889797"/>
                  <a:gd name="connsiteX8" fmla="*/ 113640 w 557626"/>
                  <a:gd name="connsiteY8" fmla="*/ 782261 h 889797"/>
                  <a:gd name="connsiteX9" fmla="*/ 0 w 557626"/>
                  <a:gd name="connsiteY9" fmla="*/ 217583 h 889797"/>
                  <a:gd name="connsiteX10" fmla="*/ 207700 w 557626"/>
                  <a:gd name="connsiteY10" fmla="*/ 170321 h 889797"/>
                  <a:gd name="connsiteX11" fmla="*/ 435753 w 557626"/>
                  <a:gd name="connsiteY11" fmla="*/ 74290 h 889797"/>
                  <a:gd name="connsiteX12" fmla="*/ 557626 w 557626"/>
                  <a:gd name="connsiteY12" fmla="*/ 0 h 889797"/>
                  <a:gd name="connsiteX0" fmla="*/ 557626 w 557626"/>
                  <a:gd name="connsiteY0" fmla="*/ 0 h 889797"/>
                  <a:gd name="connsiteX1" fmla="*/ 552340 w 557626"/>
                  <a:gd name="connsiteY1" fmla="*/ 303919 h 889797"/>
                  <a:gd name="connsiteX2" fmla="*/ 290706 w 557626"/>
                  <a:gd name="connsiteY2" fmla="*/ 293348 h 889797"/>
                  <a:gd name="connsiteX3" fmla="*/ 291015 w 557626"/>
                  <a:gd name="connsiteY3" fmla="*/ 638138 h 889797"/>
                  <a:gd name="connsiteX4" fmla="*/ 393774 w 557626"/>
                  <a:gd name="connsiteY4" fmla="*/ 652765 h 889797"/>
                  <a:gd name="connsiteX5" fmla="*/ 362060 w 557626"/>
                  <a:gd name="connsiteY5" fmla="*/ 742619 h 889797"/>
                  <a:gd name="connsiteX6" fmla="*/ 491556 w 557626"/>
                  <a:gd name="connsiteY6" fmla="*/ 816617 h 889797"/>
                  <a:gd name="connsiteX7" fmla="*/ 217335 w 557626"/>
                  <a:gd name="connsiteY7" fmla="*/ 889797 h 889797"/>
                  <a:gd name="connsiteX8" fmla="*/ 0 w 557626"/>
                  <a:gd name="connsiteY8" fmla="*/ 217583 h 889797"/>
                  <a:gd name="connsiteX9" fmla="*/ 207700 w 557626"/>
                  <a:gd name="connsiteY9" fmla="*/ 170321 h 889797"/>
                  <a:gd name="connsiteX10" fmla="*/ 435753 w 557626"/>
                  <a:gd name="connsiteY10" fmla="*/ 74290 h 889797"/>
                  <a:gd name="connsiteX11" fmla="*/ 557626 w 557626"/>
                  <a:gd name="connsiteY11" fmla="*/ 0 h 889797"/>
                  <a:gd name="connsiteX0" fmla="*/ 557626 w 557626"/>
                  <a:gd name="connsiteY0" fmla="*/ 0 h 889797"/>
                  <a:gd name="connsiteX1" fmla="*/ 552340 w 557626"/>
                  <a:gd name="connsiteY1" fmla="*/ 303919 h 889797"/>
                  <a:gd name="connsiteX2" fmla="*/ 290706 w 557626"/>
                  <a:gd name="connsiteY2" fmla="*/ 293348 h 889797"/>
                  <a:gd name="connsiteX3" fmla="*/ 291015 w 557626"/>
                  <a:gd name="connsiteY3" fmla="*/ 638138 h 889797"/>
                  <a:gd name="connsiteX4" fmla="*/ 393774 w 557626"/>
                  <a:gd name="connsiteY4" fmla="*/ 652765 h 889797"/>
                  <a:gd name="connsiteX5" fmla="*/ 362060 w 557626"/>
                  <a:gd name="connsiteY5" fmla="*/ 742619 h 889797"/>
                  <a:gd name="connsiteX6" fmla="*/ 491556 w 557626"/>
                  <a:gd name="connsiteY6" fmla="*/ 816617 h 889797"/>
                  <a:gd name="connsiteX7" fmla="*/ 217335 w 557626"/>
                  <a:gd name="connsiteY7" fmla="*/ 889797 h 889797"/>
                  <a:gd name="connsiteX8" fmla="*/ 0 w 557626"/>
                  <a:gd name="connsiteY8" fmla="*/ 217583 h 889797"/>
                  <a:gd name="connsiteX9" fmla="*/ 207700 w 557626"/>
                  <a:gd name="connsiteY9" fmla="*/ 170321 h 889797"/>
                  <a:gd name="connsiteX10" fmla="*/ 435753 w 557626"/>
                  <a:gd name="connsiteY10" fmla="*/ 74290 h 889797"/>
                  <a:gd name="connsiteX11" fmla="*/ 557626 w 557626"/>
                  <a:gd name="connsiteY11" fmla="*/ 0 h 889797"/>
                  <a:gd name="connsiteX0" fmla="*/ 557626 w 557626"/>
                  <a:gd name="connsiteY0" fmla="*/ 0 h 889797"/>
                  <a:gd name="connsiteX1" fmla="*/ 552340 w 557626"/>
                  <a:gd name="connsiteY1" fmla="*/ 303919 h 889797"/>
                  <a:gd name="connsiteX2" fmla="*/ 290706 w 557626"/>
                  <a:gd name="connsiteY2" fmla="*/ 293348 h 889797"/>
                  <a:gd name="connsiteX3" fmla="*/ 291015 w 557626"/>
                  <a:gd name="connsiteY3" fmla="*/ 638138 h 889797"/>
                  <a:gd name="connsiteX4" fmla="*/ 393774 w 557626"/>
                  <a:gd name="connsiteY4" fmla="*/ 652765 h 889797"/>
                  <a:gd name="connsiteX5" fmla="*/ 362060 w 557626"/>
                  <a:gd name="connsiteY5" fmla="*/ 742619 h 889797"/>
                  <a:gd name="connsiteX6" fmla="*/ 491556 w 557626"/>
                  <a:gd name="connsiteY6" fmla="*/ 816617 h 889797"/>
                  <a:gd name="connsiteX7" fmla="*/ 217335 w 557626"/>
                  <a:gd name="connsiteY7" fmla="*/ 889797 h 889797"/>
                  <a:gd name="connsiteX8" fmla="*/ 0 w 557626"/>
                  <a:gd name="connsiteY8" fmla="*/ 217583 h 889797"/>
                  <a:gd name="connsiteX9" fmla="*/ 207700 w 557626"/>
                  <a:gd name="connsiteY9" fmla="*/ 170321 h 889797"/>
                  <a:gd name="connsiteX10" fmla="*/ 435753 w 557626"/>
                  <a:gd name="connsiteY10" fmla="*/ 74290 h 889797"/>
                  <a:gd name="connsiteX11" fmla="*/ 557626 w 557626"/>
                  <a:gd name="connsiteY11" fmla="*/ 0 h 889797"/>
                  <a:gd name="connsiteX0" fmla="*/ 349926 w 349926"/>
                  <a:gd name="connsiteY0" fmla="*/ 0 h 889797"/>
                  <a:gd name="connsiteX1" fmla="*/ 344640 w 349926"/>
                  <a:gd name="connsiteY1" fmla="*/ 303919 h 889797"/>
                  <a:gd name="connsiteX2" fmla="*/ 83006 w 349926"/>
                  <a:gd name="connsiteY2" fmla="*/ 293348 h 889797"/>
                  <a:gd name="connsiteX3" fmla="*/ 83315 w 349926"/>
                  <a:gd name="connsiteY3" fmla="*/ 638138 h 889797"/>
                  <a:gd name="connsiteX4" fmla="*/ 186074 w 349926"/>
                  <a:gd name="connsiteY4" fmla="*/ 652765 h 889797"/>
                  <a:gd name="connsiteX5" fmla="*/ 154360 w 349926"/>
                  <a:gd name="connsiteY5" fmla="*/ 742619 h 889797"/>
                  <a:gd name="connsiteX6" fmla="*/ 283856 w 349926"/>
                  <a:gd name="connsiteY6" fmla="*/ 816617 h 889797"/>
                  <a:gd name="connsiteX7" fmla="*/ 9635 w 349926"/>
                  <a:gd name="connsiteY7" fmla="*/ 889797 h 889797"/>
                  <a:gd name="connsiteX8" fmla="*/ 0 w 349926"/>
                  <a:gd name="connsiteY8" fmla="*/ 170321 h 889797"/>
                  <a:gd name="connsiteX9" fmla="*/ 228053 w 349926"/>
                  <a:gd name="connsiteY9" fmla="*/ 74290 h 889797"/>
                  <a:gd name="connsiteX10" fmla="*/ 349926 w 349926"/>
                  <a:gd name="connsiteY10" fmla="*/ 0 h 889797"/>
                  <a:gd name="connsiteX0" fmla="*/ 349926 w 349926"/>
                  <a:gd name="connsiteY0" fmla="*/ 0 h 889797"/>
                  <a:gd name="connsiteX1" fmla="*/ 344640 w 349926"/>
                  <a:gd name="connsiteY1" fmla="*/ 303919 h 889797"/>
                  <a:gd name="connsiteX2" fmla="*/ 83006 w 349926"/>
                  <a:gd name="connsiteY2" fmla="*/ 293348 h 889797"/>
                  <a:gd name="connsiteX3" fmla="*/ 83315 w 349926"/>
                  <a:gd name="connsiteY3" fmla="*/ 638138 h 889797"/>
                  <a:gd name="connsiteX4" fmla="*/ 186074 w 349926"/>
                  <a:gd name="connsiteY4" fmla="*/ 652765 h 889797"/>
                  <a:gd name="connsiteX5" fmla="*/ 154360 w 349926"/>
                  <a:gd name="connsiteY5" fmla="*/ 742619 h 889797"/>
                  <a:gd name="connsiteX6" fmla="*/ 283856 w 349926"/>
                  <a:gd name="connsiteY6" fmla="*/ 816617 h 889797"/>
                  <a:gd name="connsiteX7" fmla="*/ 139716 w 349926"/>
                  <a:gd name="connsiteY7" fmla="*/ 851037 h 889797"/>
                  <a:gd name="connsiteX8" fmla="*/ 9635 w 349926"/>
                  <a:gd name="connsiteY8" fmla="*/ 889797 h 889797"/>
                  <a:gd name="connsiteX9" fmla="*/ 0 w 349926"/>
                  <a:gd name="connsiteY9" fmla="*/ 170321 h 889797"/>
                  <a:gd name="connsiteX10" fmla="*/ 228053 w 349926"/>
                  <a:gd name="connsiteY10" fmla="*/ 74290 h 889797"/>
                  <a:gd name="connsiteX11" fmla="*/ 349926 w 349926"/>
                  <a:gd name="connsiteY11" fmla="*/ 0 h 889797"/>
                  <a:gd name="connsiteX0" fmla="*/ 349926 w 349926"/>
                  <a:gd name="connsiteY0" fmla="*/ 0 h 889797"/>
                  <a:gd name="connsiteX1" fmla="*/ 344640 w 349926"/>
                  <a:gd name="connsiteY1" fmla="*/ 303919 h 889797"/>
                  <a:gd name="connsiteX2" fmla="*/ 83006 w 349926"/>
                  <a:gd name="connsiteY2" fmla="*/ 293348 h 889797"/>
                  <a:gd name="connsiteX3" fmla="*/ 83315 w 349926"/>
                  <a:gd name="connsiteY3" fmla="*/ 638138 h 889797"/>
                  <a:gd name="connsiteX4" fmla="*/ 186074 w 349926"/>
                  <a:gd name="connsiteY4" fmla="*/ 652765 h 889797"/>
                  <a:gd name="connsiteX5" fmla="*/ 191726 w 349926"/>
                  <a:gd name="connsiteY5" fmla="*/ 742619 h 889797"/>
                  <a:gd name="connsiteX6" fmla="*/ 283856 w 349926"/>
                  <a:gd name="connsiteY6" fmla="*/ 816617 h 889797"/>
                  <a:gd name="connsiteX7" fmla="*/ 139716 w 349926"/>
                  <a:gd name="connsiteY7" fmla="*/ 851037 h 889797"/>
                  <a:gd name="connsiteX8" fmla="*/ 9635 w 349926"/>
                  <a:gd name="connsiteY8" fmla="*/ 889797 h 889797"/>
                  <a:gd name="connsiteX9" fmla="*/ 0 w 349926"/>
                  <a:gd name="connsiteY9" fmla="*/ 170321 h 889797"/>
                  <a:gd name="connsiteX10" fmla="*/ 228053 w 349926"/>
                  <a:gd name="connsiteY10" fmla="*/ 74290 h 889797"/>
                  <a:gd name="connsiteX11" fmla="*/ 349926 w 349926"/>
                  <a:gd name="connsiteY11" fmla="*/ 0 h 889797"/>
                  <a:gd name="connsiteX0" fmla="*/ 349926 w 349926"/>
                  <a:gd name="connsiteY0" fmla="*/ 0 h 889797"/>
                  <a:gd name="connsiteX1" fmla="*/ 344640 w 349926"/>
                  <a:gd name="connsiteY1" fmla="*/ 303919 h 889797"/>
                  <a:gd name="connsiteX2" fmla="*/ 83006 w 349926"/>
                  <a:gd name="connsiteY2" fmla="*/ 293348 h 889797"/>
                  <a:gd name="connsiteX3" fmla="*/ 83315 w 349926"/>
                  <a:gd name="connsiteY3" fmla="*/ 638138 h 889797"/>
                  <a:gd name="connsiteX4" fmla="*/ 186074 w 349926"/>
                  <a:gd name="connsiteY4" fmla="*/ 652765 h 889797"/>
                  <a:gd name="connsiteX5" fmla="*/ 164108 w 349926"/>
                  <a:gd name="connsiteY5" fmla="*/ 742619 h 889797"/>
                  <a:gd name="connsiteX6" fmla="*/ 283856 w 349926"/>
                  <a:gd name="connsiteY6" fmla="*/ 816617 h 889797"/>
                  <a:gd name="connsiteX7" fmla="*/ 139716 w 349926"/>
                  <a:gd name="connsiteY7" fmla="*/ 851037 h 889797"/>
                  <a:gd name="connsiteX8" fmla="*/ 9635 w 349926"/>
                  <a:gd name="connsiteY8" fmla="*/ 889797 h 889797"/>
                  <a:gd name="connsiteX9" fmla="*/ 0 w 349926"/>
                  <a:gd name="connsiteY9" fmla="*/ 170321 h 889797"/>
                  <a:gd name="connsiteX10" fmla="*/ 228053 w 349926"/>
                  <a:gd name="connsiteY10" fmla="*/ 74290 h 889797"/>
                  <a:gd name="connsiteX11" fmla="*/ 349926 w 349926"/>
                  <a:gd name="connsiteY11" fmla="*/ 0 h 889797"/>
                  <a:gd name="connsiteX0" fmla="*/ 349926 w 349926"/>
                  <a:gd name="connsiteY0" fmla="*/ 0 h 889797"/>
                  <a:gd name="connsiteX1" fmla="*/ 344640 w 349926"/>
                  <a:gd name="connsiteY1" fmla="*/ 303919 h 889797"/>
                  <a:gd name="connsiteX2" fmla="*/ 83006 w 349926"/>
                  <a:gd name="connsiteY2" fmla="*/ 293348 h 889797"/>
                  <a:gd name="connsiteX3" fmla="*/ 83315 w 349926"/>
                  <a:gd name="connsiteY3" fmla="*/ 638138 h 889797"/>
                  <a:gd name="connsiteX4" fmla="*/ 186074 w 349926"/>
                  <a:gd name="connsiteY4" fmla="*/ 652765 h 889797"/>
                  <a:gd name="connsiteX5" fmla="*/ 196601 w 349926"/>
                  <a:gd name="connsiteY5" fmla="*/ 742619 h 889797"/>
                  <a:gd name="connsiteX6" fmla="*/ 283856 w 349926"/>
                  <a:gd name="connsiteY6" fmla="*/ 816617 h 889797"/>
                  <a:gd name="connsiteX7" fmla="*/ 139716 w 349926"/>
                  <a:gd name="connsiteY7" fmla="*/ 851037 h 889797"/>
                  <a:gd name="connsiteX8" fmla="*/ 9635 w 349926"/>
                  <a:gd name="connsiteY8" fmla="*/ 889797 h 889797"/>
                  <a:gd name="connsiteX9" fmla="*/ 0 w 349926"/>
                  <a:gd name="connsiteY9" fmla="*/ 170321 h 889797"/>
                  <a:gd name="connsiteX10" fmla="*/ 228053 w 349926"/>
                  <a:gd name="connsiteY10" fmla="*/ 74290 h 889797"/>
                  <a:gd name="connsiteX11" fmla="*/ 349926 w 349926"/>
                  <a:gd name="connsiteY11" fmla="*/ 0 h 889797"/>
                  <a:gd name="connsiteX0" fmla="*/ 349926 w 349926"/>
                  <a:gd name="connsiteY0" fmla="*/ 0 h 889797"/>
                  <a:gd name="connsiteX1" fmla="*/ 344640 w 349926"/>
                  <a:gd name="connsiteY1" fmla="*/ 303919 h 889797"/>
                  <a:gd name="connsiteX2" fmla="*/ 83006 w 349926"/>
                  <a:gd name="connsiteY2" fmla="*/ 293348 h 889797"/>
                  <a:gd name="connsiteX3" fmla="*/ 83315 w 349926"/>
                  <a:gd name="connsiteY3" fmla="*/ 638138 h 889797"/>
                  <a:gd name="connsiteX4" fmla="*/ 186074 w 349926"/>
                  <a:gd name="connsiteY4" fmla="*/ 652765 h 889797"/>
                  <a:gd name="connsiteX5" fmla="*/ 165733 w 349926"/>
                  <a:gd name="connsiteY5" fmla="*/ 742619 h 889797"/>
                  <a:gd name="connsiteX6" fmla="*/ 283856 w 349926"/>
                  <a:gd name="connsiteY6" fmla="*/ 816617 h 889797"/>
                  <a:gd name="connsiteX7" fmla="*/ 139716 w 349926"/>
                  <a:gd name="connsiteY7" fmla="*/ 851037 h 889797"/>
                  <a:gd name="connsiteX8" fmla="*/ 9635 w 349926"/>
                  <a:gd name="connsiteY8" fmla="*/ 889797 h 889797"/>
                  <a:gd name="connsiteX9" fmla="*/ 0 w 349926"/>
                  <a:gd name="connsiteY9" fmla="*/ 170321 h 889797"/>
                  <a:gd name="connsiteX10" fmla="*/ 228053 w 349926"/>
                  <a:gd name="connsiteY10" fmla="*/ 74290 h 889797"/>
                  <a:gd name="connsiteX11" fmla="*/ 349926 w 349926"/>
                  <a:gd name="connsiteY11" fmla="*/ 0 h 889797"/>
                  <a:gd name="connsiteX0" fmla="*/ 349926 w 349926"/>
                  <a:gd name="connsiteY0" fmla="*/ 0 h 889797"/>
                  <a:gd name="connsiteX1" fmla="*/ 344640 w 349926"/>
                  <a:gd name="connsiteY1" fmla="*/ 303919 h 889797"/>
                  <a:gd name="connsiteX2" fmla="*/ 83006 w 349926"/>
                  <a:gd name="connsiteY2" fmla="*/ 293348 h 889797"/>
                  <a:gd name="connsiteX3" fmla="*/ 83315 w 349926"/>
                  <a:gd name="connsiteY3" fmla="*/ 638138 h 889797"/>
                  <a:gd name="connsiteX4" fmla="*/ 186074 w 349926"/>
                  <a:gd name="connsiteY4" fmla="*/ 652765 h 889797"/>
                  <a:gd name="connsiteX5" fmla="*/ 165733 w 349926"/>
                  <a:gd name="connsiteY5" fmla="*/ 742619 h 889797"/>
                  <a:gd name="connsiteX6" fmla="*/ 144138 w 349926"/>
                  <a:gd name="connsiteY6" fmla="*/ 855608 h 889797"/>
                  <a:gd name="connsiteX7" fmla="*/ 139716 w 349926"/>
                  <a:gd name="connsiteY7" fmla="*/ 851037 h 889797"/>
                  <a:gd name="connsiteX8" fmla="*/ 9635 w 349926"/>
                  <a:gd name="connsiteY8" fmla="*/ 889797 h 889797"/>
                  <a:gd name="connsiteX9" fmla="*/ 0 w 349926"/>
                  <a:gd name="connsiteY9" fmla="*/ 170321 h 889797"/>
                  <a:gd name="connsiteX10" fmla="*/ 228053 w 349926"/>
                  <a:gd name="connsiteY10" fmla="*/ 74290 h 889797"/>
                  <a:gd name="connsiteX11" fmla="*/ 349926 w 349926"/>
                  <a:gd name="connsiteY11" fmla="*/ 0 h 889797"/>
                  <a:gd name="connsiteX0" fmla="*/ 403651 w 403651"/>
                  <a:gd name="connsiteY0" fmla="*/ 0 h 932037"/>
                  <a:gd name="connsiteX1" fmla="*/ 398365 w 403651"/>
                  <a:gd name="connsiteY1" fmla="*/ 303919 h 932037"/>
                  <a:gd name="connsiteX2" fmla="*/ 136731 w 403651"/>
                  <a:gd name="connsiteY2" fmla="*/ 293348 h 932037"/>
                  <a:gd name="connsiteX3" fmla="*/ 137040 w 403651"/>
                  <a:gd name="connsiteY3" fmla="*/ 638138 h 932037"/>
                  <a:gd name="connsiteX4" fmla="*/ 239799 w 403651"/>
                  <a:gd name="connsiteY4" fmla="*/ 652765 h 932037"/>
                  <a:gd name="connsiteX5" fmla="*/ 219458 w 403651"/>
                  <a:gd name="connsiteY5" fmla="*/ 742619 h 932037"/>
                  <a:gd name="connsiteX6" fmla="*/ 197863 w 403651"/>
                  <a:gd name="connsiteY6" fmla="*/ 855608 h 932037"/>
                  <a:gd name="connsiteX7" fmla="*/ 193441 w 403651"/>
                  <a:gd name="connsiteY7" fmla="*/ 851037 h 932037"/>
                  <a:gd name="connsiteX8" fmla="*/ 0 w 403651"/>
                  <a:gd name="connsiteY8" fmla="*/ 932037 h 932037"/>
                  <a:gd name="connsiteX9" fmla="*/ 53725 w 403651"/>
                  <a:gd name="connsiteY9" fmla="*/ 170321 h 932037"/>
                  <a:gd name="connsiteX10" fmla="*/ 281778 w 403651"/>
                  <a:gd name="connsiteY10" fmla="*/ 74290 h 932037"/>
                  <a:gd name="connsiteX11" fmla="*/ 403651 w 403651"/>
                  <a:gd name="connsiteY11" fmla="*/ 0 h 932037"/>
                  <a:gd name="connsiteX0" fmla="*/ 351663 w 351663"/>
                  <a:gd name="connsiteY0" fmla="*/ 0 h 891421"/>
                  <a:gd name="connsiteX1" fmla="*/ 346377 w 351663"/>
                  <a:gd name="connsiteY1" fmla="*/ 303919 h 891421"/>
                  <a:gd name="connsiteX2" fmla="*/ 84743 w 351663"/>
                  <a:gd name="connsiteY2" fmla="*/ 293348 h 891421"/>
                  <a:gd name="connsiteX3" fmla="*/ 85052 w 351663"/>
                  <a:gd name="connsiteY3" fmla="*/ 638138 h 891421"/>
                  <a:gd name="connsiteX4" fmla="*/ 187811 w 351663"/>
                  <a:gd name="connsiteY4" fmla="*/ 652765 h 891421"/>
                  <a:gd name="connsiteX5" fmla="*/ 167470 w 351663"/>
                  <a:gd name="connsiteY5" fmla="*/ 742619 h 891421"/>
                  <a:gd name="connsiteX6" fmla="*/ 145875 w 351663"/>
                  <a:gd name="connsiteY6" fmla="*/ 855608 h 891421"/>
                  <a:gd name="connsiteX7" fmla="*/ 141453 w 351663"/>
                  <a:gd name="connsiteY7" fmla="*/ 851037 h 891421"/>
                  <a:gd name="connsiteX8" fmla="*/ 0 w 351663"/>
                  <a:gd name="connsiteY8" fmla="*/ 891421 h 891421"/>
                  <a:gd name="connsiteX9" fmla="*/ 1737 w 351663"/>
                  <a:gd name="connsiteY9" fmla="*/ 170321 h 891421"/>
                  <a:gd name="connsiteX10" fmla="*/ 229790 w 351663"/>
                  <a:gd name="connsiteY10" fmla="*/ 74290 h 891421"/>
                  <a:gd name="connsiteX11" fmla="*/ 351663 w 351663"/>
                  <a:gd name="connsiteY11" fmla="*/ 0 h 891421"/>
                  <a:gd name="connsiteX0" fmla="*/ 388917 w 388917"/>
                  <a:gd name="connsiteY0" fmla="*/ 0 h 891421"/>
                  <a:gd name="connsiteX1" fmla="*/ 383631 w 388917"/>
                  <a:gd name="connsiteY1" fmla="*/ 303919 h 891421"/>
                  <a:gd name="connsiteX2" fmla="*/ 121997 w 388917"/>
                  <a:gd name="connsiteY2" fmla="*/ 293348 h 891421"/>
                  <a:gd name="connsiteX3" fmla="*/ 122306 w 388917"/>
                  <a:gd name="connsiteY3" fmla="*/ 638138 h 891421"/>
                  <a:gd name="connsiteX4" fmla="*/ 225065 w 388917"/>
                  <a:gd name="connsiteY4" fmla="*/ 652765 h 891421"/>
                  <a:gd name="connsiteX5" fmla="*/ 204724 w 388917"/>
                  <a:gd name="connsiteY5" fmla="*/ 742619 h 891421"/>
                  <a:gd name="connsiteX6" fmla="*/ 183129 w 388917"/>
                  <a:gd name="connsiteY6" fmla="*/ 855608 h 891421"/>
                  <a:gd name="connsiteX7" fmla="*/ 178707 w 388917"/>
                  <a:gd name="connsiteY7" fmla="*/ 851037 h 891421"/>
                  <a:gd name="connsiteX8" fmla="*/ 37254 w 388917"/>
                  <a:gd name="connsiteY8" fmla="*/ 891421 h 891421"/>
                  <a:gd name="connsiteX9" fmla="*/ 0 w 388917"/>
                  <a:gd name="connsiteY9" fmla="*/ 147577 h 891421"/>
                  <a:gd name="connsiteX10" fmla="*/ 267044 w 388917"/>
                  <a:gd name="connsiteY10" fmla="*/ 74290 h 891421"/>
                  <a:gd name="connsiteX11" fmla="*/ 388917 w 388917"/>
                  <a:gd name="connsiteY11" fmla="*/ 0 h 891421"/>
                  <a:gd name="connsiteX0" fmla="*/ 362923 w 362923"/>
                  <a:gd name="connsiteY0" fmla="*/ 0 h 891421"/>
                  <a:gd name="connsiteX1" fmla="*/ 357637 w 362923"/>
                  <a:gd name="connsiteY1" fmla="*/ 303919 h 891421"/>
                  <a:gd name="connsiteX2" fmla="*/ 96003 w 362923"/>
                  <a:gd name="connsiteY2" fmla="*/ 293348 h 891421"/>
                  <a:gd name="connsiteX3" fmla="*/ 96312 w 362923"/>
                  <a:gd name="connsiteY3" fmla="*/ 638138 h 891421"/>
                  <a:gd name="connsiteX4" fmla="*/ 199071 w 362923"/>
                  <a:gd name="connsiteY4" fmla="*/ 652765 h 891421"/>
                  <a:gd name="connsiteX5" fmla="*/ 178730 w 362923"/>
                  <a:gd name="connsiteY5" fmla="*/ 742619 h 891421"/>
                  <a:gd name="connsiteX6" fmla="*/ 157135 w 362923"/>
                  <a:gd name="connsiteY6" fmla="*/ 855608 h 891421"/>
                  <a:gd name="connsiteX7" fmla="*/ 152713 w 362923"/>
                  <a:gd name="connsiteY7" fmla="*/ 851037 h 891421"/>
                  <a:gd name="connsiteX8" fmla="*/ 11260 w 362923"/>
                  <a:gd name="connsiteY8" fmla="*/ 891421 h 891421"/>
                  <a:gd name="connsiteX9" fmla="*/ 0 w 362923"/>
                  <a:gd name="connsiteY9" fmla="*/ 170322 h 891421"/>
                  <a:gd name="connsiteX10" fmla="*/ 241050 w 362923"/>
                  <a:gd name="connsiteY10" fmla="*/ 74290 h 891421"/>
                  <a:gd name="connsiteX11" fmla="*/ 362923 w 362923"/>
                  <a:gd name="connsiteY11" fmla="*/ 0 h 891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62923" h="891421">
                    <a:moveTo>
                      <a:pt x="362923" y="0"/>
                    </a:moveTo>
                    <a:lnTo>
                      <a:pt x="357637" y="303919"/>
                    </a:lnTo>
                    <a:lnTo>
                      <a:pt x="96003" y="293348"/>
                    </a:lnTo>
                    <a:lnTo>
                      <a:pt x="96312" y="638138"/>
                    </a:lnTo>
                    <a:lnTo>
                      <a:pt x="199071" y="652765"/>
                    </a:lnTo>
                    <a:lnTo>
                      <a:pt x="178730" y="742619"/>
                    </a:lnTo>
                    <a:lnTo>
                      <a:pt x="157135" y="855608"/>
                    </a:lnTo>
                    <a:lnTo>
                      <a:pt x="152713" y="851037"/>
                    </a:lnTo>
                    <a:lnTo>
                      <a:pt x="11260" y="891421"/>
                    </a:lnTo>
                    <a:lnTo>
                      <a:pt x="0" y="170322"/>
                    </a:lnTo>
                    <a:cubicBezTo>
                      <a:pt x="72626" y="146440"/>
                      <a:pt x="148883" y="109988"/>
                      <a:pt x="241050" y="74290"/>
                    </a:cubicBezTo>
                    <a:lnTo>
                      <a:pt x="362923" y="0"/>
                    </a:lnTo>
                    <a:close/>
                  </a:path>
                </a:pathLst>
              </a:custGeom>
              <a:solidFill>
                <a:srgbClr val="FF66FF">
                  <a:alpha val="20000"/>
                </a:srgbClr>
              </a:solidFill>
              <a:ln w="12700">
                <a:solidFill>
                  <a:srgbClr val="FF66FF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TW" altLang="en-US" sz="1600"/>
              </a:p>
            </p:txBody>
          </p:sp>
          <p:sp>
            <p:nvSpPr>
              <p:cNvPr id="30" name="手繪多邊形 9">
                <a:extLst>
                  <a:ext uri="{FF2B5EF4-FFF2-40B4-BE49-F238E27FC236}">
                    <a16:creationId xmlns:a16="http://schemas.microsoft.com/office/drawing/2014/main" id="{2114025C-A76F-BFBA-D780-A77BFA7518C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386661" y="1873003"/>
                <a:ext cx="865211" cy="1400156"/>
              </a:xfrm>
              <a:custGeom>
                <a:avLst/>
                <a:gdLst>
                  <a:gd name="connsiteX0" fmla="*/ 0 w 1129085"/>
                  <a:gd name="connsiteY0" fmla="*/ 0 h 1029694"/>
                  <a:gd name="connsiteX1" fmla="*/ 127221 w 1129085"/>
                  <a:gd name="connsiteY1" fmla="*/ 135172 h 1029694"/>
                  <a:gd name="connsiteX2" fmla="*/ 222637 w 1129085"/>
                  <a:gd name="connsiteY2" fmla="*/ 139147 h 1029694"/>
                  <a:gd name="connsiteX3" fmla="*/ 282271 w 1129085"/>
                  <a:gd name="connsiteY3" fmla="*/ 341906 h 1029694"/>
                  <a:gd name="connsiteX4" fmla="*/ 500932 w 1129085"/>
                  <a:gd name="connsiteY4" fmla="*/ 369735 h 1029694"/>
                  <a:gd name="connsiteX5" fmla="*/ 500932 w 1129085"/>
                  <a:gd name="connsiteY5" fmla="*/ 604299 h 1029694"/>
                  <a:gd name="connsiteX6" fmla="*/ 795130 w 1129085"/>
                  <a:gd name="connsiteY6" fmla="*/ 1029694 h 1029694"/>
                  <a:gd name="connsiteX7" fmla="*/ 1057524 w 1129085"/>
                  <a:gd name="connsiteY7" fmla="*/ 958132 h 1029694"/>
                  <a:gd name="connsiteX8" fmla="*/ 1129085 w 1129085"/>
                  <a:gd name="connsiteY8" fmla="*/ 612250 h 1029694"/>
                  <a:gd name="connsiteX0" fmla="*/ 0 w 1129085"/>
                  <a:gd name="connsiteY0" fmla="*/ 0 h 1029694"/>
                  <a:gd name="connsiteX1" fmla="*/ 127221 w 1129085"/>
                  <a:gd name="connsiteY1" fmla="*/ 135172 h 1029694"/>
                  <a:gd name="connsiteX2" fmla="*/ 222637 w 1129085"/>
                  <a:gd name="connsiteY2" fmla="*/ 139147 h 1029694"/>
                  <a:gd name="connsiteX3" fmla="*/ 282271 w 1129085"/>
                  <a:gd name="connsiteY3" fmla="*/ 341906 h 1029694"/>
                  <a:gd name="connsiteX4" fmla="*/ 564432 w 1129085"/>
                  <a:gd name="connsiteY4" fmla="*/ 261785 h 1029694"/>
                  <a:gd name="connsiteX5" fmla="*/ 500932 w 1129085"/>
                  <a:gd name="connsiteY5" fmla="*/ 604299 h 1029694"/>
                  <a:gd name="connsiteX6" fmla="*/ 795130 w 1129085"/>
                  <a:gd name="connsiteY6" fmla="*/ 1029694 h 1029694"/>
                  <a:gd name="connsiteX7" fmla="*/ 1057524 w 1129085"/>
                  <a:gd name="connsiteY7" fmla="*/ 958132 h 1029694"/>
                  <a:gd name="connsiteX8" fmla="*/ 1129085 w 1129085"/>
                  <a:gd name="connsiteY8" fmla="*/ 612250 h 1029694"/>
                  <a:gd name="connsiteX0" fmla="*/ 0 w 1129085"/>
                  <a:gd name="connsiteY0" fmla="*/ 0 h 1029694"/>
                  <a:gd name="connsiteX1" fmla="*/ 127221 w 1129085"/>
                  <a:gd name="connsiteY1" fmla="*/ 135172 h 1029694"/>
                  <a:gd name="connsiteX2" fmla="*/ 222637 w 1129085"/>
                  <a:gd name="connsiteY2" fmla="*/ 139147 h 1029694"/>
                  <a:gd name="connsiteX3" fmla="*/ 282271 w 1129085"/>
                  <a:gd name="connsiteY3" fmla="*/ 341906 h 1029694"/>
                  <a:gd name="connsiteX4" fmla="*/ 469182 w 1129085"/>
                  <a:gd name="connsiteY4" fmla="*/ 369735 h 1029694"/>
                  <a:gd name="connsiteX5" fmla="*/ 500932 w 1129085"/>
                  <a:gd name="connsiteY5" fmla="*/ 604299 h 1029694"/>
                  <a:gd name="connsiteX6" fmla="*/ 795130 w 1129085"/>
                  <a:gd name="connsiteY6" fmla="*/ 1029694 h 1029694"/>
                  <a:gd name="connsiteX7" fmla="*/ 1057524 w 1129085"/>
                  <a:gd name="connsiteY7" fmla="*/ 958132 h 1029694"/>
                  <a:gd name="connsiteX8" fmla="*/ 1129085 w 1129085"/>
                  <a:gd name="connsiteY8" fmla="*/ 612250 h 1029694"/>
                  <a:gd name="connsiteX0" fmla="*/ 0 w 1129085"/>
                  <a:gd name="connsiteY0" fmla="*/ 0 h 1029694"/>
                  <a:gd name="connsiteX1" fmla="*/ 127221 w 1129085"/>
                  <a:gd name="connsiteY1" fmla="*/ 135172 h 1029694"/>
                  <a:gd name="connsiteX2" fmla="*/ 222637 w 1129085"/>
                  <a:gd name="connsiteY2" fmla="*/ 139147 h 1029694"/>
                  <a:gd name="connsiteX3" fmla="*/ 460071 w 1129085"/>
                  <a:gd name="connsiteY3" fmla="*/ 246656 h 1029694"/>
                  <a:gd name="connsiteX4" fmla="*/ 469182 w 1129085"/>
                  <a:gd name="connsiteY4" fmla="*/ 369735 h 1029694"/>
                  <a:gd name="connsiteX5" fmla="*/ 500932 w 1129085"/>
                  <a:gd name="connsiteY5" fmla="*/ 604299 h 1029694"/>
                  <a:gd name="connsiteX6" fmla="*/ 795130 w 1129085"/>
                  <a:gd name="connsiteY6" fmla="*/ 1029694 h 1029694"/>
                  <a:gd name="connsiteX7" fmla="*/ 1057524 w 1129085"/>
                  <a:gd name="connsiteY7" fmla="*/ 958132 h 1029694"/>
                  <a:gd name="connsiteX8" fmla="*/ 1129085 w 1129085"/>
                  <a:gd name="connsiteY8" fmla="*/ 612250 h 1029694"/>
                  <a:gd name="connsiteX0" fmla="*/ 0 w 1129085"/>
                  <a:gd name="connsiteY0" fmla="*/ 0 h 1029694"/>
                  <a:gd name="connsiteX1" fmla="*/ 127221 w 1129085"/>
                  <a:gd name="connsiteY1" fmla="*/ 135172 h 1029694"/>
                  <a:gd name="connsiteX2" fmla="*/ 222637 w 1129085"/>
                  <a:gd name="connsiteY2" fmla="*/ 139147 h 1029694"/>
                  <a:gd name="connsiteX3" fmla="*/ 263221 w 1129085"/>
                  <a:gd name="connsiteY3" fmla="*/ 335556 h 1029694"/>
                  <a:gd name="connsiteX4" fmla="*/ 469182 w 1129085"/>
                  <a:gd name="connsiteY4" fmla="*/ 369735 h 1029694"/>
                  <a:gd name="connsiteX5" fmla="*/ 500932 w 1129085"/>
                  <a:gd name="connsiteY5" fmla="*/ 604299 h 1029694"/>
                  <a:gd name="connsiteX6" fmla="*/ 795130 w 1129085"/>
                  <a:gd name="connsiteY6" fmla="*/ 1029694 h 1029694"/>
                  <a:gd name="connsiteX7" fmla="*/ 1057524 w 1129085"/>
                  <a:gd name="connsiteY7" fmla="*/ 958132 h 1029694"/>
                  <a:gd name="connsiteX8" fmla="*/ 1129085 w 1129085"/>
                  <a:gd name="connsiteY8" fmla="*/ 612250 h 1029694"/>
                  <a:gd name="connsiteX0" fmla="*/ 0 w 1129085"/>
                  <a:gd name="connsiteY0" fmla="*/ 35478 h 1065172"/>
                  <a:gd name="connsiteX1" fmla="*/ 127221 w 1129085"/>
                  <a:gd name="connsiteY1" fmla="*/ 170650 h 1065172"/>
                  <a:gd name="connsiteX2" fmla="*/ 362337 w 1129085"/>
                  <a:gd name="connsiteY2" fmla="*/ 0 h 1065172"/>
                  <a:gd name="connsiteX3" fmla="*/ 263221 w 1129085"/>
                  <a:gd name="connsiteY3" fmla="*/ 371034 h 1065172"/>
                  <a:gd name="connsiteX4" fmla="*/ 469182 w 1129085"/>
                  <a:gd name="connsiteY4" fmla="*/ 405213 h 1065172"/>
                  <a:gd name="connsiteX5" fmla="*/ 500932 w 1129085"/>
                  <a:gd name="connsiteY5" fmla="*/ 639777 h 1065172"/>
                  <a:gd name="connsiteX6" fmla="*/ 795130 w 1129085"/>
                  <a:gd name="connsiteY6" fmla="*/ 1065172 h 1065172"/>
                  <a:gd name="connsiteX7" fmla="*/ 1057524 w 1129085"/>
                  <a:gd name="connsiteY7" fmla="*/ 993610 h 1065172"/>
                  <a:gd name="connsiteX8" fmla="*/ 1129085 w 1129085"/>
                  <a:gd name="connsiteY8" fmla="*/ 647728 h 1065172"/>
                  <a:gd name="connsiteX0" fmla="*/ 0 w 1129085"/>
                  <a:gd name="connsiteY0" fmla="*/ 0 h 1029694"/>
                  <a:gd name="connsiteX1" fmla="*/ 127221 w 1129085"/>
                  <a:gd name="connsiteY1" fmla="*/ 135172 h 1029694"/>
                  <a:gd name="connsiteX2" fmla="*/ 203587 w 1129085"/>
                  <a:gd name="connsiteY2" fmla="*/ 145497 h 1029694"/>
                  <a:gd name="connsiteX3" fmla="*/ 263221 w 1129085"/>
                  <a:gd name="connsiteY3" fmla="*/ 335556 h 1029694"/>
                  <a:gd name="connsiteX4" fmla="*/ 469182 w 1129085"/>
                  <a:gd name="connsiteY4" fmla="*/ 369735 h 1029694"/>
                  <a:gd name="connsiteX5" fmla="*/ 500932 w 1129085"/>
                  <a:gd name="connsiteY5" fmla="*/ 604299 h 1029694"/>
                  <a:gd name="connsiteX6" fmla="*/ 795130 w 1129085"/>
                  <a:gd name="connsiteY6" fmla="*/ 1029694 h 1029694"/>
                  <a:gd name="connsiteX7" fmla="*/ 1057524 w 1129085"/>
                  <a:gd name="connsiteY7" fmla="*/ 958132 h 1029694"/>
                  <a:gd name="connsiteX8" fmla="*/ 1129085 w 1129085"/>
                  <a:gd name="connsiteY8" fmla="*/ 612250 h 1029694"/>
                  <a:gd name="connsiteX0" fmla="*/ 0 w 1129085"/>
                  <a:gd name="connsiteY0" fmla="*/ 0 h 958132"/>
                  <a:gd name="connsiteX1" fmla="*/ 127221 w 1129085"/>
                  <a:gd name="connsiteY1" fmla="*/ 135172 h 958132"/>
                  <a:gd name="connsiteX2" fmla="*/ 203587 w 1129085"/>
                  <a:gd name="connsiteY2" fmla="*/ 145497 h 958132"/>
                  <a:gd name="connsiteX3" fmla="*/ 263221 w 1129085"/>
                  <a:gd name="connsiteY3" fmla="*/ 335556 h 958132"/>
                  <a:gd name="connsiteX4" fmla="*/ 469182 w 1129085"/>
                  <a:gd name="connsiteY4" fmla="*/ 369735 h 958132"/>
                  <a:gd name="connsiteX5" fmla="*/ 500932 w 1129085"/>
                  <a:gd name="connsiteY5" fmla="*/ 604299 h 958132"/>
                  <a:gd name="connsiteX6" fmla="*/ 858630 w 1129085"/>
                  <a:gd name="connsiteY6" fmla="*/ 870944 h 958132"/>
                  <a:gd name="connsiteX7" fmla="*/ 1057524 w 1129085"/>
                  <a:gd name="connsiteY7" fmla="*/ 958132 h 958132"/>
                  <a:gd name="connsiteX8" fmla="*/ 1129085 w 1129085"/>
                  <a:gd name="connsiteY8" fmla="*/ 612250 h 958132"/>
                  <a:gd name="connsiteX0" fmla="*/ 0 w 1129085"/>
                  <a:gd name="connsiteY0" fmla="*/ 0 h 1042394"/>
                  <a:gd name="connsiteX1" fmla="*/ 127221 w 1129085"/>
                  <a:gd name="connsiteY1" fmla="*/ 135172 h 1042394"/>
                  <a:gd name="connsiteX2" fmla="*/ 203587 w 1129085"/>
                  <a:gd name="connsiteY2" fmla="*/ 145497 h 1042394"/>
                  <a:gd name="connsiteX3" fmla="*/ 263221 w 1129085"/>
                  <a:gd name="connsiteY3" fmla="*/ 335556 h 1042394"/>
                  <a:gd name="connsiteX4" fmla="*/ 469182 w 1129085"/>
                  <a:gd name="connsiteY4" fmla="*/ 369735 h 1042394"/>
                  <a:gd name="connsiteX5" fmla="*/ 500932 w 1129085"/>
                  <a:gd name="connsiteY5" fmla="*/ 604299 h 1042394"/>
                  <a:gd name="connsiteX6" fmla="*/ 791955 w 1129085"/>
                  <a:gd name="connsiteY6" fmla="*/ 1042394 h 1042394"/>
                  <a:gd name="connsiteX7" fmla="*/ 1057524 w 1129085"/>
                  <a:gd name="connsiteY7" fmla="*/ 958132 h 1042394"/>
                  <a:gd name="connsiteX8" fmla="*/ 1129085 w 1129085"/>
                  <a:gd name="connsiteY8" fmla="*/ 612250 h 1042394"/>
                  <a:gd name="connsiteX0" fmla="*/ 0 w 1129085"/>
                  <a:gd name="connsiteY0" fmla="*/ 247932 h 1290326"/>
                  <a:gd name="connsiteX1" fmla="*/ 127221 w 1129085"/>
                  <a:gd name="connsiteY1" fmla="*/ 383104 h 1290326"/>
                  <a:gd name="connsiteX2" fmla="*/ 203587 w 1129085"/>
                  <a:gd name="connsiteY2" fmla="*/ 393429 h 1290326"/>
                  <a:gd name="connsiteX3" fmla="*/ 263221 w 1129085"/>
                  <a:gd name="connsiteY3" fmla="*/ 583488 h 1290326"/>
                  <a:gd name="connsiteX4" fmla="*/ 469182 w 1129085"/>
                  <a:gd name="connsiteY4" fmla="*/ 617667 h 1290326"/>
                  <a:gd name="connsiteX5" fmla="*/ 500932 w 1129085"/>
                  <a:gd name="connsiteY5" fmla="*/ 852231 h 1290326"/>
                  <a:gd name="connsiteX6" fmla="*/ 791955 w 1129085"/>
                  <a:gd name="connsiteY6" fmla="*/ 1290326 h 1290326"/>
                  <a:gd name="connsiteX7" fmla="*/ 772719 w 1129085"/>
                  <a:gd name="connsiteY7" fmla="*/ 0 h 1290326"/>
                  <a:gd name="connsiteX8" fmla="*/ 1129085 w 1129085"/>
                  <a:gd name="connsiteY8" fmla="*/ 860182 h 1290326"/>
                  <a:gd name="connsiteX0" fmla="*/ 0 w 791955"/>
                  <a:gd name="connsiteY0" fmla="*/ 247932 h 1290326"/>
                  <a:gd name="connsiteX1" fmla="*/ 127221 w 791955"/>
                  <a:gd name="connsiteY1" fmla="*/ 383104 h 1290326"/>
                  <a:gd name="connsiteX2" fmla="*/ 203587 w 791955"/>
                  <a:gd name="connsiteY2" fmla="*/ 393429 h 1290326"/>
                  <a:gd name="connsiteX3" fmla="*/ 263221 w 791955"/>
                  <a:gd name="connsiteY3" fmla="*/ 583488 h 1290326"/>
                  <a:gd name="connsiteX4" fmla="*/ 469182 w 791955"/>
                  <a:gd name="connsiteY4" fmla="*/ 617667 h 1290326"/>
                  <a:gd name="connsiteX5" fmla="*/ 500932 w 791955"/>
                  <a:gd name="connsiteY5" fmla="*/ 852231 h 1290326"/>
                  <a:gd name="connsiteX6" fmla="*/ 791955 w 791955"/>
                  <a:gd name="connsiteY6" fmla="*/ 1290326 h 1290326"/>
                  <a:gd name="connsiteX7" fmla="*/ 772719 w 791955"/>
                  <a:gd name="connsiteY7" fmla="*/ 0 h 1290326"/>
                  <a:gd name="connsiteX8" fmla="*/ 30550 w 791955"/>
                  <a:gd name="connsiteY8" fmla="*/ 136544 h 1290326"/>
                  <a:gd name="connsiteX0" fmla="*/ 0 w 791955"/>
                  <a:gd name="connsiteY0" fmla="*/ 247932 h 1290326"/>
                  <a:gd name="connsiteX1" fmla="*/ 127221 w 791955"/>
                  <a:gd name="connsiteY1" fmla="*/ 383104 h 1290326"/>
                  <a:gd name="connsiteX2" fmla="*/ 203587 w 791955"/>
                  <a:gd name="connsiteY2" fmla="*/ 393429 h 1290326"/>
                  <a:gd name="connsiteX3" fmla="*/ 263221 w 791955"/>
                  <a:gd name="connsiteY3" fmla="*/ 583488 h 1290326"/>
                  <a:gd name="connsiteX4" fmla="*/ 469182 w 791955"/>
                  <a:gd name="connsiteY4" fmla="*/ 617667 h 1290326"/>
                  <a:gd name="connsiteX5" fmla="*/ 500932 w 791955"/>
                  <a:gd name="connsiteY5" fmla="*/ 852231 h 1290326"/>
                  <a:gd name="connsiteX6" fmla="*/ 791955 w 791955"/>
                  <a:gd name="connsiteY6" fmla="*/ 1290326 h 1290326"/>
                  <a:gd name="connsiteX7" fmla="*/ 772719 w 791955"/>
                  <a:gd name="connsiteY7" fmla="*/ 0 h 1290326"/>
                  <a:gd name="connsiteX8" fmla="*/ 30550 w 791955"/>
                  <a:gd name="connsiteY8" fmla="*/ 136544 h 1290326"/>
                  <a:gd name="connsiteX9" fmla="*/ 0 w 791955"/>
                  <a:gd name="connsiteY9" fmla="*/ 247932 h 1290326"/>
                  <a:gd name="connsiteX0" fmla="*/ 0 w 791955"/>
                  <a:gd name="connsiteY0" fmla="*/ 247932 h 1290326"/>
                  <a:gd name="connsiteX1" fmla="*/ 127221 w 791955"/>
                  <a:gd name="connsiteY1" fmla="*/ 383104 h 1290326"/>
                  <a:gd name="connsiteX2" fmla="*/ 203587 w 791955"/>
                  <a:gd name="connsiteY2" fmla="*/ 393429 h 1290326"/>
                  <a:gd name="connsiteX3" fmla="*/ 263221 w 791955"/>
                  <a:gd name="connsiteY3" fmla="*/ 583488 h 1290326"/>
                  <a:gd name="connsiteX4" fmla="*/ 469182 w 791955"/>
                  <a:gd name="connsiteY4" fmla="*/ 617667 h 1290326"/>
                  <a:gd name="connsiteX5" fmla="*/ 500932 w 791955"/>
                  <a:gd name="connsiteY5" fmla="*/ 852231 h 1290326"/>
                  <a:gd name="connsiteX6" fmla="*/ 791955 w 791955"/>
                  <a:gd name="connsiteY6" fmla="*/ 1290326 h 1290326"/>
                  <a:gd name="connsiteX7" fmla="*/ 772719 w 791955"/>
                  <a:gd name="connsiteY7" fmla="*/ 0 h 1290326"/>
                  <a:gd name="connsiteX8" fmla="*/ 30550 w 791955"/>
                  <a:gd name="connsiteY8" fmla="*/ 136544 h 1290326"/>
                  <a:gd name="connsiteX9" fmla="*/ 0 w 791955"/>
                  <a:gd name="connsiteY9" fmla="*/ 247932 h 1290326"/>
                  <a:gd name="connsiteX0" fmla="*/ 0 w 791955"/>
                  <a:gd name="connsiteY0" fmla="*/ 247932 h 1290326"/>
                  <a:gd name="connsiteX1" fmla="*/ 127221 w 791955"/>
                  <a:gd name="connsiteY1" fmla="*/ 383104 h 1290326"/>
                  <a:gd name="connsiteX2" fmla="*/ 203587 w 791955"/>
                  <a:gd name="connsiteY2" fmla="*/ 393429 h 1290326"/>
                  <a:gd name="connsiteX3" fmla="*/ 263221 w 791955"/>
                  <a:gd name="connsiteY3" fmla="*/ 583488 h 1290326"/>
                  <a:gd name="connsiteX4" fmla="*/ 469182 w 791955"/>
                  <a:gd name="connsiteY4" fmla="*/ 617667 h 1290326"/>
                  <a:gd name="connsiteX5" fmla="*/ 500932 w 791955"/>
                  <a:gd name="connsiteY5" fmla="*/ 852231 h 1290326"/>
                  <a:gd name="connsiteX6" fmla="*/ 791955 w 791955"/>
                  <a:gd name="connsiteY6" fmla="*/ 1290326 h 1290326"/>
                  <a:gd name="connsiteX7" fmla="*/ 772719 w 791955"/>
                  <a:gd name="connsiteY7" fmla="*/ 0 h 1290326"/>
                  <a:gd name="connsiteX8" fmla="*/ 30550 w 791955"/>
                  <a:gd name="connsiteY8" fmla="*/ 136544 h 1290326"/>
                  <a:gd name="connsiteX9" fmla="*/ 0 w 791955"/>
                  <a:gd name="connsiteY9" fmla="*/ 247932 h 1290326"/>
                  <a:gd name="connsiteX0" fmla="*/ 0 w 856998"/>
                  <a:gd name="connsiteY0" fmla="*/ 326399 h 1368793"/>
                  <a:gd name="connsiteX1" fmla="*/ 127221 w 856998"/>
                  <a:gd name="connsiteY1" fmla="*/ 461571 h 1368793"/>
                  <a:gd name="connsiteX2" fmla="*/ 203587 w 856998"/>
                  <a:gd name="connsiteY2" fmla="*/ 471896 h 1368793"/>
                  <a:gd name="connsiteX3" fmla="*/ 263221 w 856998"/>
                  <a:gd name="connsiteY3" fmla="*/ 661955 h 1368793"/>
                  <a:gd name="connsiteX4" fmla="*/ 469182 w 856998"/>
                  <a:gd name="connsiteY4" fmla="*/ 696134 h 1368793"/>
                  <a:gd name="connsiteX5" fmla="*/ 500932 w 856998"/>
                  <a:gd name="connsiteY5" fmla="*/ 930698 h 1368793"/>
                  <a:gd name="connsiteX6" fmla="*/ 791955 w 856998"/>
                  <a:gd name="connsiteY6" fmla="*/ 1368793 h 1368793"/>
                  <a:gd name="connsiteX7" fmla="*/ 856998 w 856998"/>
                  <a:gd name="connsiteY7" fmla="*/ 0 h 1368793"/>
                  <a:gd name="connsiteX8" fmla="*/ 30550 w 856998"/>
                  <a:gd name="connsiteY8" fmla="*/ 215011 h 1368793"/>
                  <a:gd name="connsiteX9" fmla="*/ 0 w 856998"/>
                  <a:gd name="connsiteY9" fmla="*/ 326399 h 1368793"/>
                  <a:gd name="connsiteX0" fmla="*/ 0 w 791955"/>
                  <a:gd name="connsiteY0" fmla="*/ 239214 h 1281608"/>
                  <a:gd name="connsiteX1" fmla="*/ 127221 w 791955"/>
                  <a:gd name="connsiteY1" fmla="*/ 374386 h 1281608"/>
                  <a:gd name="connsiteX2" fmla="*/ 203587 w 791955"/>
                  <a:gd name="connsiteY2" fmla="*/ 384711 h 1281608"/>
                  <a:gd name="connsiteX3" fmla="*/ 263221 w 791955"/>
                  <a:gd name="connsiteY3" fmla="*/ 574770 h 1281608"/>
                  <a:gd name="connsiteX4" fmla="*/ 469182 w 791955"/>
                  <a:gd name="connsiteY4" fmla="*/ 608949 h 1281608"/>
                  <a:gd name="connsiteX5" fmla="*/ 500932 w 791955"/>
                  <a:gd name="connsiteY5" fmla="*/ 843513 h 1281608"/>
                  <a:gd name="connsiteX6" fmla="*/ 791955 w 791955"/>
                  <a:gd name="connsiteY6" fmla="*/ 1281608 h 1281608"/>
                  <a:gd name="connsiteX7" fmla="*/ 775625 w 791955"/>
                  <a:gd name="connsiteY7" fmla="*/ 0 h 1281608"/>
                  <a:gd name="connsiteX8" fmla="*/ 30550 w 791955"/>
                  <a:gd name="connsiteY8" fmla="*/ 127826 h 1281608"/>
                  <a:gd name="connsiteX9" fmla="*/ 0 w 791955"/>
                  <a:gd name="connsiteY9" fmla="*/ 239214 h 1281608"/>
                  <a:gd name="connsiteX0" fmla="*/ 0 w 791955"/>
                  <a:gd name="connsiteY0" fmla="*/ 239214 h 1281608"/>
                  <a:gd name="connsiteX1" fmla="*/ 127221 w 791955"/>
                  <a:gd name="connsiteY1" fmla="*/ 374386 h 1281608"/>
                  <a:gd name="connsiteX2" fmla="*/ 203587 w 791955"/>
                  <a:gd name="connsiteY2" fmla="*/ 384711 h 1281608"/>
                  <a:gd name="connsiteX3" fmla="*/ 263221 w 791955"/>
                  <a:gd name="connsiteY3" fmla="*/ 574770 h 1281608"/>
                  <a:gd name="connsiteX4" fmla="*/ 469182 w 791955"/>
                  <a:gd name="connsiteY4" fmla="*/ 608949 h 1281608"/>
                  <a:gd name="connsiteX5" fmla="*/ 500932 w 791955"/>
                  <a:gd name="connsiteY5" fmla="*/ 843513 h 1281608"/>
                  <a:gd name="connsiteX6" fmla="*/ 791955 w 791955"/>
                  <a:gd name="connsiteY6" fmla="*/ 1281608 h 1281608"/>
                  <a:gd name="connsiteX7" fmla="*/ 775625 w 791955"/>
                  <a:gd name="connsiteY7" fmla="*/ 0 h 1281608"/>
                  <a:gd name="connsiteX8" fmla="*/ 30550 w 791955"/>
                  <a:gd name="connsiteY8" fmla="*/ 127826 h 1281608"/>
                  <a:gd name="connsiteX9" fmla="*/ 0 w 791955"/>
                  <a:gd name="connsiteY9" fmla="*/ 239214 h 12816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91955" h="1281608">
                    <a:moveTo>
                      <a:pt x="0" y="239214"/>
                    </a:moveTo>
                    <a:lnTo>
                      <a:pt x="127221" y="374386"/>
                    </a:lnTo>
                    <a:lnTo>
                      <a:pt x="203587" y="384711"/>
                    </a:lnTo>
                    <a:lnTo>
                      <a:pt x="263221" y="574770"/>
                    </a:lnTo>
                    <a:lnTo>
                      <a:pt x="469182" y="608949"/>
                    </a:lnTo>
                    <a:lnTo>
                      <a:pt x="500932" y="843513"/>
                    </a:lnTo>
                    <a:lnTo>
                      <a:pt x="791955" y="1281608"/>
                    </a:lnTo>
                    <a:lnTo>
                      <a:pt x="775625" y="0"/>
                    </a:lnTo>
                    <a:cubicBezTo>
                      <a:pt x="516610" y="74577"/>
                      <a:pt x="277940" y="125904"/>
                      <a:pt x="30550" y="127826"/>
                    </a:cubicBezTo>
                    <a:lnTo>
                      <a:pt x="0" y="239214"/>
                    </a:lnTo>
                    <a:close/>
                  </a:path>
                </a:pathLst>
              </a:custGeom>
              <a:solidFill>
                <a:srgbClr val="66FF66">
                  <a:alpha val="30196"/>
                </a:srgbClr>
              </a:solidFill>
              <a:ln>
                <a:solidFill>
                  <a:srgbClr val="66FF33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TW" altLang="en-US" sz="1600"/>
              </a:p>
            </p:txBody>
          </p:sp>
          <p:sp>
            <p:nvSpPr>
              <p:cNvPr id="31" name="Rectangle 2">
                <a:extLst>
                  <a:ext uri="{FF2B5EF4-FFF2-40B4-BE49-F238E27FC236}">
                    <a16:creationId xmlns:a16="http://schemas.microsoft.com/office/drawing/2014/main" id="{E4638E59-B3F1-C9BF-BEC6-E81EB185ECA9}"/>
                  </a:ext>
                </a:extLst>
              </p:cNvPr>
              <p:cNvSpPr txBox="1">
                <a:spLocks noChangeArrowheads="1"/>
              </p:cNvSpPr>
              <p:nvPr/>
            </p:nvSpPr>
            <p:spPr>
              <a:xfrm>
                <a:off x="5458115" y="1841267"/>
                <a:ext cx="288541" cy="173124"/>
              </a:xfrm>
              <a:prstGeom prst="rect">
                <a:avLst/>
              </a:prstGeom>
              <a:noFill/>
            </p:spPr>
            <p:txBody>
              <a:bodyPr vert="horz" wrap="non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zh-TW" altLang="en-US" sz="900" dirty="0">
                    <a:solidFill>
                      <a:srgbClr val="CC00FF"/>
                    </a:solidFill>
                    <a:latin typeface="+mj-lt"/>
                    <a:ea typeface="華康中圓體" pitchFamily="49" charset="-120"/>
                    <a:cs typeface="+mj-cs"/>
                  </a:rPr>
                  <a:t>廣場</a:t>
                </a:r>
                <a:endParaRPr kumimoji="0" lang="zh-TW" altLang="en-US" sz="900" i="0" u="none" strike="noStrike" kern="1200" cap="none" spc="0" normalizeH="0" baseline="0" noProof="0" dirty="0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+mj-lt"/>
                  <a:ea typeface="華康中圓體" pitchFamily="49" charset="-120"/>
                  <a:cs typeface="+mj-cs"/>
                </a:endParaRPr>
              </a:p>
            </p:txBody>
          </p:sp>
          <p:sp>
            <p:nvSpPr>
              <p:cNvPr id="378880" name="Rectangle 2">
                <a:extLst>
                  <a:ext uri="{FF2B5EF4-FFF2-40B4-BE49-F238E27FC236}">
                    <a16:creationId xmlns:a16="http://schemas.microsoft.com/office/drawing/2014/main" id="{0AE98BE1-82B4-C9CD-5FB6-002C24A0A569}"/>
                  </a:ext>
                </a:extLst>
              </p:cNvPr>
              <p:cNvSpPr txBox="1">
                <a:spLocks noChangeArrowheads="1"/>
              </p:cNvSpPr>
              <p:nvPr/>
            </p:nvSpPr>
            <p:spPr>
              <a:xfrm>
                <a:off x="4702282" y="2092496"/>
                <a:ext cx="288541" cy="173124"/>
              </a:xfrm>
              <a:prstGeom prst="rect">
                <a:avLst/>
              </a:prstGeom>
              <a:noFill/>
            </p:spPr>
            <p:txBody>
              <a:bodyPr vert="horz" wrap="non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9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66FF33"/>
                    </a:solidFill>
                    <a:effectLst/>
                    <a:uLnTx/>
                    <a:uFillTx/>
                    <a:latin typeface="+mj-lt"/>
                    <a:ea typeface="華康中圓體" pitchFamily="49" charset="-120"/>
                    <a:cs typeface="+mj-cs"/>
                  </a:rPr>
                  <a:t>公園</a:t>
                </a:r>
              </a:p>
            </p:txBody>
          </p:sp>
          <p:sp>
            <p:nvSpPr>
              <p:cNvPr id="378881" name="手繪多邊形 13">
                <a:extLst>
                  <a:ext uri="{FF2B5EF4-FFF2-40B4-BE49-F238E27FC236}">
                    <a16:creationId xmlns:a16="http://schemas.microsoft.com/office/drawing/2014/main" id="{A6332603-EB48-ACFF-C6CE-450341EFBE2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299387" y="2131170"/>
                <a:ext cx="803260" cy="1127680"/>
              </a:xfrm>
              <a:custGeom>
                <a:avLst/>
                <a:gdLst>
                  <a:gd name="connsiteX0" fmla="*/ 0 w 1129085"/>
                  <a:gd name="connsiteY0" fmla="*/ 0 h 1029694"/>
                  <a:gd name="connsiteX1" fmla="*/ 127221 w 1129085"/>
                  <a:gd name="connsiteY1" fmla="*/ 135172 h 1029694"/>
                  <a:gd name="connsiteX2" fmla="*/ 222637 w 1129085"/>
                  <a:gd name="connsiteY2" fmla="*/ 139147 h 1029694"/>
                  <a:gd name="connsiteX3" fmla="*/ 282271 w 1129085"/>
                  <a:gd name="connsiteY3" fmla="*/ 341906 h 1029694"/>
                  <a:gd name="connsiteX4" fmla="*/ 500932 w 1129085"/>
                  <a:gd name="connsiteY4" fmla="*/ 369735 h 1029694"/>
                  <a:gd name="connsiteX5" fmla="*/ 500932 w 1129085"/>
                  <a:gd name="connsiteY5" fmla="*/ 604299 h 1029694"/>
                  <a:gd name="connsiteX6" fmla="*/ 795130 w 1129085"/>
                  <a:gd name="connsiteY6" fmla="*/ 1029694 h 1029694"/>
                  <a:gd name="connsiteX7" fmla="*/ 1057524 w 1129085"/>
                  <a:gd name="connsiteY7" fmla="*/ 958132 h 1029694"/>
                  <a:gd name="connsiteX8" fmla="*/ 1129085 w 1129085"/>
                  <a:gd name="connsiteY8" fmla="*/ 612250 h 1029694"/>
                  <a:gd name="connsiteX0" fmla="*/ 0 w 1129085"/>
                  <a:gd name="connsiteY0" fmla="*/ 0 h 1029694"/>
                  <a:gd name="connsiteX1" fmla="*/ 127221 w 1129085"/>
                  <a:gd name="connsiteY1" fmla="*/ 135172 h 1029694"/>
                  <a:gd name="connsiteX2" fmla="*/ 222637 w 1129085"/>
                  <a:gd name="connsiteY2" fmla="*/ 139147 h 1029694"/>
                  <a:gd name="connsiteX3" fmla="*/ 282271 w 1129085"/>
                  <a:gd name="connsiteY3" fmla="*/ 341906 h 1029694"/>
                  <a:gd name="connsiteX4" fmla="*/ 564432 w 1129085"/>
                  <a:gd name="connsiteY4" fmla="*/ 261785 h 1029694"/>
                  <a:gd name="connsiteX5" fmla="*/ 500932 w 1129085"/>
                  <a:gd name="connsiteY5" fmla="*/ 604299 h 1029694"/>
                  <a:gd name="connsiteX6" fmla="*/ 795130 w 1129085"/>
                  <a:gd name="connsiteY6" fmla="*/ 1029694 h 1029694"/>
                  <a:gd name="connsiteX7" fmla="*/ 1057524 w 1129085"/>
                  <a:gd name="connsiteY7" fmla="*/ 958132 h 1029694"/>
                  <a:gd name="connsiteX8" fmla="*/ 1129085 w 1129085"/>
                  <a:gd name="connsiteY8" fmla="*/ 612250 h 1029694"/>
                  <a:gd name="connsiteX0" fmla="*/ 0 w 1129085"/>
                  <a:gd name="connsiteY0" fmla="*/ 0 h 1029694"/>
                  <a:gd name="connsiteX1" fmla="*/ 127221 w 1129085"/>
                  <a:gd name="connsiteY1" fmla="*/ 135172 h 1029694"/>
                  <a:gd name="connsiteX2" fmla="*/ 222637 w 1129085"/>
                  <a:gd name="connsiteY2" fmla="*/ 139147 h 1029694"/>
                  <a:gd name="connsiteX3" fmla="*/ 282271 w 1129085"/>
                  <a:gd name="connsiteY3" fmla="*/ 341906 h 1029694"/>
                  <a:gd name="connsiteX4" fmla="*/ 469182 w 1129085"/>
                  <a:gd name="connsiteY4" fmla="*/ 369735 h 1029694"/>
                  <a:gd name="connsiteX5" fmla="*/ 500932 w 1129085"/>
                  <a:gd name="connsiteY5" fmla="*/ 604299 h 1029694"/>
                  <a:gd name="connsiteX6" fmla="*/ 795130 w 1129085"/>
                  <a:gd name="connsiteY6" fmla="*/ 1029694 h 1029694"/>
                  <a:gd name="connsiteX7" fmla="*/ 1057524 w 1129085"/>
                  <a:gd name="connsiteY7" fmla="*/ 958132 h 1029694"/>
                  <a:gd name="connsiteX8" fmla="*/ 1129085 w 1129085"/>
                  <a:gd name="connsiteY8" fmla="*/ 612250 h 1029694"/>
                  <a:gd name="connsiteX0" fmla="*/ 0 w 1129085"/>
                  <a:gd name="connsiteY0" fmla="*/ 0 h 1029694"/>
                  <a:gd name="connsiteX1" fmla="*/ 127221 w 1129085"/>
                  <a:gd name="connsiteY1" fmla="*/ 135172 h 1029694"/>
                  <a:gd name="connsiteX2" fmla="*/ 222637 w 1129085"/>
                  <a:gd name="connsiteY2" fmla="*/ 139147 h 1029694"/>
                  <a:gd name="connsiteX3" fmla="*/ 460071 w 1129085"/>
                  <a:gd name="connsiteY3" fmla="*/ 246656 h 1029694"/>
                  <a:gd name="connsiteX4" fmla="*/ 469182 w 1129085"/>
                  <a:gd name="connsiteY4" fmla="*/ 369735 h 1029694"/>
                  <a:gd name="connsiteX5" fmla="*/ 500932 w 1129085"/>
                  <a:gd name="connsiteY5" fmla="*/ 604299 h 1029694"/>
                  <a:gd name="connsiteX6" fmla="*/ 795130 w 1129085"/>
                  <a:gd name="connsiteY6" fmla="*/ 1029694 h 1029694"/>
                  <a:gd name="connsiteX7" fmla="*/ 1057524 w 1129085"/>
                  <a:gd name="connsiteY7" fmla="*/ 958132 h 1029694"/>
                  <a:gd name="connsiteX8" fmla="*/ 1129085 w 1129085"/>
                  <a:gd name="connsiteY8" fmla="*/ 612250 h 1029694"/>
                  <a:gd name="connsiteX0" fmla="*/ 0 w 1129085"/>
                  <a:gd name="connsiteY0" fmla="*/ 0 h 1029694"/>
                  <a:gd name="connsiteX1" fmla="*/ 127221 w 1129085"/>
                  <a:gd name="connsiteY1" fmla="*/ 135172 h 1029694"/>
                  <a:gd name="connsiteX2" fmla="*/ 222637 w 1129085"/>
                  <a:gd name="connsiteY2" fmla="*/ 139147 h 1029694"/>
                  <a:gd name="connsiteX3" fmla="*/ 263221 w 1129085"/>
                  <a:gd name="connsiteY3" fmla="*/ 335556 h 1029694"/>
                  <a:gd name="connsiteX4" fmla="*/ 469182 w 1129085"/>
                  <a:gd name="connsiteY4" fmla="*/ 369735 h 1029694"/>
                  <a:gd name="connsiteX5" fmla="*/ 500932 w 1129085"/>
                  <a:gd name="connsiteY5" fmla="*/ 604299 h 1029694"/>
                  <a:gd name="connsiteX6" fmla="*/ 795130 w 1129085"/>
                  <a:gd name="connsiteY6" fmla="*/ 1029694 h 1029694"/>
                  <a:gd name="connsiteX7" fmla="*/ 1057524 w 1129085"/>
                  <a:gd name="connsiteY7" fmla="*/ 958132 h 1029694"/>
                  <a:gd name="connsiteX8" fmla="*/ 1129085 w 1129085"/>
                  <a:gd name="connsiteY8" fmla="*/ 612250 h 1029694"/>
                  <a:gd name="connsiteX0" fmla="*/ 0 w 1129085"/>
                  <a:gd name="connsiteY0" fmla="*/ 35478 h 1065172"/>
                  <a:gd name="connsiteX1" fmla="*/ 127221 w 1129085"/>
                  <a:gd name="connsiteY1" fmla="*/ 170650 h 1065172"/>
                  <a:gd name="connsiteX2" fmla="*/ 362337 w 1129085"/>
                  <a:gd name="connsiteY2" fmla="*/ 0 h 1065172"/>
                  <a:gd name="connsiteX3" fmla="*/ 263221 w 1129085"/>
                  <a:gd name="connsiteY3" fmla="*/ 371034 h 1065172"/>
                  <a:gd name="connsiteX4" fmla="*/ 469182 w 1129085"/>
                  <a:gd name="connsiteY4" fmla="*/ 405213 h 1065172"/>
                  <a:gd name="connsiteX5" fmla="*/ 500932 w 1129085"/>
                  <a:gd name="connsiteY5" fmla="*/ 639777 h 1065172"/>
                  <a:gd name="connsiteX6" fmla="*/ 795130 w 1129085"/>
                  <a:gd name="connsiteY6" fmla="*/ 1065172 h 1065172"/>
                  <a:gd name="connsiteX7" fmla="*/ 1057524 w 1129085"/>
                  <a:gd name="connsiteY7" fmla="*/ 993610 h 1065172"/>
                  <a:gd name="connsiteX8" fmla="*/ 1129085 w 1129085"/>
                  <a:gd name="connsiteY8" fmla="*/ 647728 h 1065172"/>
                  <a:gd name="connsiteX0" fmla="*/ 0 w 1129085"/>
                  <a:gd name="connsiteY0" fmla="*/ 0 h 1029694"/>
                  <a:gd name="connsiteX1" fmla="*/ 127221 w 1129085"/>
                  <a:gd name="connsiteY1" fmla="*/ 135172 h 1029694"/>
                  <a:gd name="connsiteX2" fmla="*/ 203587 w 1129085"/>
                  <a:gd name="connsiteY2" fmla="*/ 145497 h 1029694"/>
                  <a:gd name="connsiteX3" fmla="*/ 263221 w 1129085"/>
                  <a:gd name="connsiteY3" fmla="*/ 335556 h 1029694"/>
                  <a:gd name="connsiteX4" fmla="*/ 469182 w 1129085"/>
                  <a:gd name="connsiteY4" fmla="*/ 369735 h 1029694"/>
                  <a:gd name="connsiteX5" fmla="*/ 500932 w 1129085"/>
                  <a:gd name="connsiteY5" fmla="*/ 604299 h 1029694"/>
                  <a:gd name="connsiteX6" fmla="*/ 795130 w 1129085"/>
                  <a:gd name="connsiteY6" fmla="*/ 1029694 h 1029694"/>
                  <a:gd name="connsiteX7" fmla="*/ 1057524 w 1129085"/>
                  <a:gd name="connsiteY7" fmla="*/ 958132 h 1029694"/>
                  <a:gd name="connsiteX8" fmla="*/ 1129085 w 1129085"/>
                  <a:gd name="connsiteY8" fmla="*/ 612250 h 1029694"/>
                  <a:gd name="connsiteX0" fmla="*/ 0 w 1129085"/>
                  <a:gd name="connsiteY0" fmla="*/ 0 h 958132"/>
                  <a:gd name="connsiteX1" fmla="*/ 127221 w 1129085"/>
                  <a:gd name="connsiteY1" fmla="*/ 135172 h 958132"/>
                  <a:gd name="connsiteX2" fmla="*/ 203587 w 1129085"/>
                  <a:gd name="connsiteY2" fmla="*/ 145497 h 958132"/>
                  <a:gd name="connsiteX3" fmla="*/ 263221 w 1129085"/>
                  <a:gd name="connsiteY3" fmla="*/ 335556 h 958132"/>
                  <a:gd name="connsiteX4" fmla="*/ 469182 w 1129085"/>
                  <a:gd name="connsiteY4" fmla="*/ 369735 h 958132"/>
                  <a:gd name="connsiteX5" fmla="*/ 500932 w 1129085"/>
                  <a:gd name="connsiteY5" fmla="*/ 604299 h 958132"/>
                  <a:gd name="connsiteX6" fmla="*/ 858630 w 1129085"/>
                  <a:gd name="connsiteY6" fmla="*/ 870944 h 958132"/>
                  <a:gd name="connsiteX7" fmla="*/ 1057524 w 1129085"/>
                  <a:gd name="connsiteY7" fmla="*/ 958132 h 958132"/>
                  <a:gd name="connsiteX8" fmla="*/ 1129085 w 1129085"/>
                  <a:gd name="connsiteY8" fmla="*/ 612250 h 958132"/>
                  <a:gd name="connsiteX0" fmla="*/ 0 w 1129085"/>
                  <a:gd name="connsiteY0" fmla="*/ 0 h 1042394"/>
                  <a:gd name="connsiteX1" fmla="*/ 127221 w 1129085"/>
                  <a:gd name="connsiteY1" fmla="*/ 135172 h 1042394"/>
                  <a:gd name="connsiteX2" fmla="*/ 203587 w 1129085"/>
                  <a:gd name="connsiteY2" fmla="*/ 145497 h 1042394"/>
                  <a:gd name="connsiteX3" fmla="*/ 263221 w 1129085"/>
                  <a:gd name="connsiteY3" fmla="*/ 335556 h 1042394"/>
                  <a:gd name="connsiteX4" fmla="*/ 469182 w 1129085"/>
                  <a:gd name="connsiteY4" fmla="*/ 369735 h 1042394"/>
                  <a:gd name="connsiteX5" fmla="*/ 500932 w 1129085"/>
                  <a:gd name="connsiteY5" fmla="*/ 604299 h 1042394"/>
                  <a:gd name="connsiteX6" fmla="*/ 791955 w 1129085"/>
                  <a:gd name="connsiteY6" fmla="*/ 1042394 h 1042394"/>
                  <a:gd name="connsiteX7" fmla="*/ 1057524 w 1129085"/>
                  <a:gd name="connsiteY7" fmla="*/ 958132 h 1042394"/>
                  <a:gd name="connsiteX8" fmla="*/ 1129085 w 1129085"/>
                  <a:gd name="connsiteY8" fmla="*/ 612250 h 1042394"/>
                  <a:gd name="connsiteX0" fmla="*/ 0 w 1129085"/>
                  <a:gd name="connsiteY0" fmla="*/ 0 h 1065661"/>
                  <a:gd name="connsiteX1" fmla="*/ 127221 w 1129085"/>
                  <a:gd name="connsiteY1" fmla="*/ 135172 h 1065661"/>
                  <a:gd name="connsiteX2" fmla="*/ 203587 w 1129085"/>
                  <a:gd name="connsiteY2" fmla="*/ 145497 h 1065661"/>
                  <a:gd name="connsiteX3" fmla="*/ 263221 w 1129085"/>
                  <a:gd name="connsiteY3" fmla="*/ 335556 h 1065661"/>
                  <a:gd name="connsiteX4" fmla="*/ 469182 w 1129085"/>
                  <a:gd name="connsiteY4" fmla="*/ 369735 h 1065661"/>
                  <a:gd name="connsiteX5" fmla="*/ 500932 w 1129085"/>
                  <a:gd name="connsiteY5" fmla="*/ 604299 h 1065661"/>
                  <a:gd name="connsiteX6" fmla="*/ 791955 w 1129085"/>
                  <a:gd name="connsiteY6" fmla="*/ 1042394 h 1065661"/>
                  <a:gd name="connsiteX7" fmla="*/ 98486 w 1129085"/>
                  <a:gd name="connsiteY7" fmla="*/ 1065661 h 1065661"/>
                  <a:gd name="connsiteX8" fmla="*/ 1129085 w 1129085"/>
                  <a:gd name="connsiteY8" fmla="*/ 612250 h 1065661"/>
                  <a:gd name="connsiteX0" fmla="*/ 82791 w 874746"/>
                  <a:gd name="connsiteY0" fmla="*/ 0 h 1065661"/>
                  <a:gd name="connsiteX1" fmla="*/ 210012 w 874746"/>
                  <a:gd name="connsiteY1" fmla="*/ 135172 h 1065661"/>
                  <a:gd name="connsiteX2" fmla="*/ 286378 w 874746"/>
                  <a:gd name="connsiteY2" fmla="*/ 145497 h 1065661"/>
                  <a:gd name="connsiteX3" fmla="*/ 346012 w 874746"/>
                  <a:gd name="connsiteY3" fmla="*/ 335556 h 1065661"/>
                  <a:gd name="connsiteX4" fmla="*/ 551973 w 874746"/>
                  <a:gd name="connsiteY4" fmla="*/ 369735 h 1065661"/>
                  <a:gd name="connsiteX5" fmla="*/ 583723 w 874746"/>
                  <a:gd name="connsiteY5" fmla="*/ 604299 h 1065661"/>
                  <a:gd name="connsiteX6" fmla="*/ 874746 w 874746"/>
                  <a:gd name="connsiteY6" fmla="*/ 1042394 h 1065661"/>
                  <a:gd name="connsiteX7" fmla="*/ 181277 w 874746"/>
                  <a:gd name="connsiteY7" fmla="*/ 1065661 h 1065661"/>
                  <a:gd name="connsiteX8" fmla="*/ 0 w 874746"/>
                  <a:gd name="connsiteY8" fmla="*/ 80419 h 1065661"/>
                  <a:gd name="connsiteX0" fmla="*/ 82791 w 735249"/>
                  <a:gd name="connsiteY0" fmla="*/ 0 h 1065661"/>
                  <a:gd name="connsiteX1" fmla="*/ 210012 w 735249"/>
                  <a:gd name="connsiteY1" fmla="*/ 135172 h 1065661"/>
                  <a:gd name="connsiteX2" fmla="*/ 286378 w 735249"/>
                  <a:gd name="connsiteY2" fmla="*/ 145497 h 1065661"/>
                  <a:gd name="connsiteX3" fmla="*/ 346012 w 735249"/>
                  <a:gd name="connsiteY3" fmla="*/ 335556 h 1065661"/>
                  <a:gd name="connsiteX4" fmla="*/ 551973 w 735249"/>
                  <a:gd name="connsiteY4" fmla="*/ 369735 h 1065661"/>
                  <a:gd name="connsiteX5" fmla="*/ 583723 w 735249"/>
                  <a:gd name="connsiteY5" fmla="*/ 604299 h 1065661"/>
                  <a:gd name="connsiteX6" fmla="*/ 735249 w 735249"/>
                  <a:gd name="connsiteY6" fmla="*/ 847680 h 1065661"/>
                  <a:gd name="connsiteX7" fmla="*/ 181277 w 735249"/>
                  <a:gd name="connsiteY7" fmla="*/ 1065661 h 1065661"/>
                  <a:gd name="connsiteX8" fmla="*/ 0 w 735249"/>
                  <a:gd name="connsiteY8" fmla="*/ 80419 h 1065661"/>
                  <a:gd name="connsiteX0" fmla="*/ 82791 w 735249"/>
                  <a:gd name="connsiteY0" fmla="*/ 0 h 1065661"/>
                  <a:gd name="connsiteX1" fmla="*/ 210012 w 735249"/>
                  <a:gd name="connsiteY1" fmla="*/ 135172 h 1065661"/>
                  <a:gd name="connsiteX2" fmla="*/ 286378 w 735249"/>
                  <a:gd name="connsiteY2" fmla="*/ 145497 h 1065661"/>
                  <a:gd name="connsiteX3" fmla="*/ 346012 w 735249"/>
                  <a:gd name="connsiteY3" fmla="*/ 335556 h 1065661"/>
                  <a:gd name="connsiteX4" fmla="*/ 551973 w 735249"/>
                  <a:gd name="connsiteY4" fmla="*/ 369735 h 1065661"/>
                  <a:gd name="connsiteX5" fmla="*/ 583723 w 735249"/>
                  <a:gd name="connsiteY5" fmla="*/ 604299 h 1065661"/>
                  <a:gd name="connsiteX6" fmla="*/ 735249 w 735249"/>
                  <a:gd name="connsiteY6" fmla="*/ 847680 h 1065661"/>
                  <a:gd name="connsiteX7" fmla="*/ 181277 w 735249"/>
                  <a:gd name="connsiteY7" fmla="*/ 1065661 h 1065661"/>
                  <a:gd name="connsiteX8" fmla="*/ 0 w 735249"/>
                  <a:gd name="connsiteY8" fmla="*/ 80419 h 1065661"/>
                  <a:gd name="connsiteX9" fmla="*/ 82791 w 735249"/>
                  <a:gd name="connsiteY9" fmla="*/ 0 h 1065661"/>
                  <a:gd name="connsiteX0" fmla="*/ 82791 w 735249"/>
                  <a:gd name="connsiteY0" fmla="*/ 0 h 1065661"/>
                  <a:gd name="connsiteX1" fmla="*/ 210012 w 735249"/>
                  <a:gd name="connsiteY1" fmla="*/ 135172 h 1065661"/>
                  <a:gd name="connsiteX2" fmla="*/ 286378 w 735249"/>
                  <a:gd name="connsiteY2" fmla="*/ 145497 h 1065661"/>
                  <a:gd name="connsiteX3" fmla="*/ 346012 w 735249"/>
                  <a:gd name="connsiteY3" fmla="*/ 335556 h 1065661"/>
                  <a:gd name="connsiteX4" fmla="*/ 551973 w 735249"/>
                  <a:gd name="connsiteY4" fmla="*/ 369735 h 1065661"/>
                  <a:gd name="connsiteX5" fmla="*/ 583723 w 735249"/>
                  <a:gd name="connsiteY5" fmla="*/ 604299 h 1065661"/>
                  <a:gd name="connsiteX6" fmla="*/ 735249 w 735249"/>
                  <a:gd name="connsiteY6" fmla="*/ 847680 h 1065661"/>
                  <a:gd name="connsiteX7" fmla="*/ 181277 w 735249"/>
                  <a:gd name="connsiteY7" fmla="*/ 1065661 h 1065661"/>
                  <a:gd name="connsiteX8" fmla="*/ 76273 w 735249"/>
                  <a:gd name="connsiteY8" fmla="*/ 541685 h 1065661"/>
                  <a:gd name="connsiteX9" fmla="*/ 0 w 735249"/>
                  <a:gd name="connsiteY9" fmla="*/ 80419 h 1065661"/>
                  <a:gd name="connsiteX10" fmla="*/ 82791 w 735249"/>
                  <a:gd name="connsiteY10" fmla="*/ 0 h 1065661"/>
                  <a:gd name="connsiteX0" fmla="*/ 82791 w 735249"/>
                  <a:gd name="connsiteY0" fmla="*/ 0 h 1065661"/>
                  <a:gd name="connsiteX1" fmla="*/ 210012 w 735249"/>
                  <a:gd name="connsiteY1" fmla="*/ 135172 h 1065661"/>
                  <a:gd name="connsiteX2" fmla="*/ 286378 w 735249"/>
                  <a:gd name="connsiteY2" fmla="*/ 145497 h 1065661"/>
                  <a:gd name="connsiteX3" fmla="*/ 346012 w 735249"/>
                  <a:gd name="connsiteY3" fmla="*/ 335556 h 1065661"/>
                  <a:gd name="connsiteX4" fmla="*/ 551973 w 735249"/>
                  <a:gd name="connsiteY4" fmla="*/ 369735 h 1065661"/>
                  <a:gd name="connsiteX5" fmla="*/ 583723 w 735249"/>
                  <a:gd name="connsiteY5" fmla="*/ 604299 h 1065661"/>
                  <a:gd name="connsiteX6" fmla="*/ 735249 w 735249"/>
                  <a:gd name="connsiteY6" fmla="*/ 847680 h 1065661"/>
                  <a:gd name="connsiteX7" fmla="*/ 181277 w 735249"/>
                  <a:gd name="connsiteY7" fmla="*/ 1065661 h 1065661"/>
                  <a:gd name="connsiteX8" fmla="*/ 76273 w 735249"/>
                  <a:gd name="connsiteY8" fmla="*/ 541685 h 1065661"/>
                  <a:gd name="connsiteX9" fmla="*/ 0 w 735249"/>
                  <a:gd name="connsiteY9" fmla="*/ 80419 h 1065661"/>
                  <a:gd name="connsiteX10" fmla="*/ 82791 w 735249"/>
                  <a:gd name="connsiteY10" fmla="*/ 0 h 1065661"/>
                  <a:gd name="connsiteX0" fmla="*/ 82791 w 735249"/>
                  <a:gd name="connsiteY0" fmla="*/ 0 h 1065661"/>
                  <a:gd name="connsiteX1" fmla="*/ 210012 w 735249"/>
                  <a:gd name="connsiteY1" fmla="*/ 135172 h 1065661"/>
                  <a:gd name="connsiteX2" fmla="*/ 286378 w 735249"/>
                  <a:gd name="connsiteY2" fmla="*/ 145497 h 1065661"/>
                  <a:gd name="connsiteX3" fmla="*/ 346012 w 735249"/>
                  <a:gd name="connsiteY3" fmla="*/ 335556 h 1065661"/>
                  <a:gd name="connsiteX4" fmla="*/ 551973 w 735249"/>
                  <a:gd name="connsiteY4" fmla="*/ 369735 h 1065661"/>
                  <a:gd name="connsiteX5" fmla="*/ 583723 w 735249"/>
                  <a:gd name="connsiteY5" fmla="*/ 604299 h 1065661"/>
                  <a:gd name="connsiteX6" fmla="*/ 735249 w 735249"/>
                  <a:gd name="connsiteY6" fmla="*/ 847680 h 1065661"/>
                  <a:gd name="connsiteX7" fmla="*/ 181277 w 735249"/>
                  <a:gd name="connsiteY7" fmla="*/ 1065661 h 1065661"/>
                  <a:gd name="connsiteX8" fmla="*/ 169270 w 735249"/>
                  <a:gd name="connsiteY8" fmla="*/ 541685 h 1065661"/>
                  <a:gd name="connsiteX9" fmla="*/ 0 w 735249"/>
                  <a:gd name="connsiteY9" fmla="*/ 80419 h 1065661"/>
                  <a:gd name="connsiteX10" fmla="*/ 82791 w 735249"/>
                  <a:gd name="connsiteY10" fmla="*/ 0 h 1065661"/>
                  <a:gd name="connsiteX0" fmla="*/ 82791 w 735249"/>
                  <a:gd name="connsiteY0" fmla="*/ 0 h 1065661"/>
                  <a:gd name="connsiteX1" fmla="*/ 210012 w 735249"/>
                  <a:gd name="connsiteY1" fmla="*/ 135172 h 1065661"/>
                  <a:gd name="connsiteX2" fmla="*/ 286378 w 735249"/>
                  <a:gd name="connsiteY2" fmla="*/ 145497 h 1065661"/>
                  <a:gd name="connsiteX3" fmla="*/ 346012 w 735249"/>
                  <a:gd name="connsiteY3" fmla="*/ 335556 h 1065661"/>
                  <a:gd name="connsiteX4" fmla="*/ 551973 w 735249"/>
                  <a:gd name="connsiteY4" fmla="*/ 369735 h 1065661"/>
                  <a:gd name="connsiteX5" fmla="*/ 583723 w 735249"/>
                  <a:gd name="connsiteY5" fmla="*/ 604299 h 1065661"/>
                  <a:gd name="connsiteX6" fmla="*/ 735249 w 735249"/>
                  <a:gd name="connsiteY6" fmla="*/ 847680 h 1065661"/>
                  <a:gd name="connsiteX7" fmla="*/ 181277 w 735249"/>
                  <a:gd name="connsiteY7" fmla="*/ 1065661 h 1065661"/>
                  <a:gd name="connsiteX8" fmla="*/ 41399 w 735249"/>
                  <a:gd name="connsiteY8" fmla="*/ 437063 h 1065661"/>
                  <a:gd name="connsiteX9" fmla="*/ 0 w 735249"/>
                  <a:gd name="connsiteY9" fmla="*/ 80419 h 1065661"/>
                  <a:gd name="connsiteX10" fmla="*/ 82791 w 735249"/>
                  <a:gd name="connsiteY10" fmla="*/ 0 h 1065661"/>
                  <a:gd name="connsiteX0" fmla="*/ 82791 w 735249"/>
                  <a:gd name="connsiteY0" fmla="*/ 0 h 902915"/>
                  <a:gd name="connsiteX1" fmla="*/ 210012 w 735249"/>
                  <a:gd name="connsiteY1" fmla="*/ 135172 h 902915"/>
                  <a:gd name="connsiteX2" fmla="*/ 286378 w 735249"/>
                  <a:gd name="connsiteY2" fmla="*/ 145497 h 902915"/>
                  <a:gd name="connsiteX3" fmla="*/ 346012 w 735249"/>
                  <a:gd name="connsiteY3" fmla="*/ 335556 h 902915"/>
                  <a:gd name="connsiteX4" fmla="*/ 551973 w 735249"/>
                  <a:gd name="connsiteY4" fmla="*/ 369735 h 902915"/>
                  <a:gd name="connsiteX5" fmla="*/ 583723 w 735249"/>
                  <a:gd name="connsiteY5" fmla="*/ 604299 h 902915"/>
                  <a:gd name="connsiteX6" fmla="*/ 735249 w 735249"/>
                  <a:gd name="connsiteY6" fmla="*/ 847680 h 902915"/>
                  <a:gd name="connsiteX7" fmla="*/ 309149 w 735249"/>
                  <a:gd name="connsiteY7" fmla="*/ 902915 h 902915"/>
                  <a:gd name="connsiteX8" fmla="*/ 41399 w 735249"/>
                  <a:gd name="connsiteY8" fmla="*/ 437063 h 902915"/>
                  <a:gd name="connsiteX9" fmla="*/ 0 w 735249"/>
                  <a:gd name="connsiteY9" fmla="*/ 80419 h 902915"/>
                  <a:gd name="connsiteX10" fmla="*/ 82791 w 735249"/>
                  <a:gd name="connsiteY10" fmla="*/ 0 h 902915"/>
                  <a:gd name="connsiteX0" fmla="*/ 82791 w 735249"/>
                  <a:gd name="connsiteY0" fmla="*/ 0 h 1058986"/>
                  <a:gd name="connsiteX1" fmla="*/ 210012 w 735249"/>
                  <a:gd name="connsiteY1" fmla="*/ 135172 h 1058986"/>
                  <a:gd name="connsiteX2" fmla="*/ 286378 w 735249"/>
                  <a:gd name="connsiteY2" fmla="*/ 145497 h 1058986"/>
                  <a:gd name="connsiteX3" fmla="*/ 346012 w 735249"/>
                  <a:gd name="connsiteY3" fmla="*/ 335556 h 1058986"/>
                  <a:gd name="connsiteX4" fmla="*/ 551973 w 735249"/>
                  <a:gd name="connsiteY4" fmla="*/ 369735 h 1058986"/>
                  <a:gd name="connsiteX5" fmla="*/ 583723 w 735249"/>
                  <a:gd name="connsiteY5" fmla="*/ 604299 h 1058986"/>
                  <a:gd name="connsiteX6" fmla="*/ 735249 w 735249"/>
                  <a:gd name="connsiteY6" fmla="*/ 847680 h 1058986"/>
                  <a:gd name="connsiteX7" fmla="*/ 309149 w 735249"/>
                  <a:gd name="connsiteY7" fmla="*/ 902915 h 1058986"/>
                  <a:gd name="connsiteX8" fmla="*/ 175083 w 735249"/>
                  <a:gd name="connsiteY8" fmla="*/ 1058986 h 1058986"/>
                  <a:gd name="connsiteX9" fmla="*/ 41399 w 735249"/>
                  <a:gd name="connsiteY9" fmla="*/ 437063 h 1058986"/>
                  <a:gd name="connsiteX10" fmla="*/ 0 w 735249"/>
                  <a:gd name="connsiteY10" fmla="*/ 80419 h 1058986"/>
                  <a:gd name="connsiteX11" fmla="*/ 82791 w 735249"/>
                  <a:gd name="connsiteY11" fmla="*/ 0 h 1058986"/>
                  <a:gd name="connsiteX0" fmla="*/ 82791 w 735249"/>
                  <a:gd name="connsiteY0" fmla="*/ 0 h 1058986"/>
                  <a:gd name="connsiteX1" fmla="*/ 210012 w 735249"/>
                  <a:gd name="connsiteY1" fmla="*/ 135172 h 1058986"/>
                  <a:gd name="connsiteX2" fmla="*/ 286378 w 735249"/>
                  <a:gd name="connsiteY2" fmla="*/ 145497 h 1058986"/>
                  <a:gd name="connsiteX3" fmla="*/ 346012 w 735249"/>
                  <a:gd name="connsiteY3" fmla="*/ 335556 h 1058986"/>
                  <a:gd name="connsiteX4" fmla="*/ 551973 w 735249"/>
                  <a:gd name="connsiteY4" fmla="*/ 369735 h 1058986"/>
                  <a:gd name="connsiteX5" fmla="*/ 583723 w 735249"/>
                  <a:gd name="connsiteY5" fmla="*/ 604299 h 1058986"/>
                  <a:gd name="connsiteX6" fmla="*/ 735249 w 735249"/>
                  <a:gd name="connsiteY6" fmla="*/ 847680 h 1058986"/>
                  <a:gd name="connsiteX7" fmla="*/ 309149 w 735249"/>
                  <a:gd name="connsiteY7" fmla="*/ 902915 h 1058986"/>
                  <a:gd name="connsiteX8" fmla="*/ 175083 w 735249"/>
                  <a:gd name="connsiteY8" fmla="*/ 1058986 h 1058986"/>
                  <a:gd name="connsiteX9" fmla="*/ 218675 w 735249"/>
                  <a:gd name="connsiteY9" fmla="*/ 718963 h 1058986"/>
                  <a:gd name="connsiteX10" fmla="*/ 41399 w 735249"/>
                  <a:gd name="connsiteY10" fmla="*/ 437063 h 1058986"/>
                  <a:gd name="connsiteX11" fmla="*/ 0 w 735249"/>
                  <a:gd name="connsiteY11" fmla="*/ 80419 h 1058986"/>
                  <a:gd name="connsiteX12" fmla="*/ 82791 w 735249"/>
                  <a:gd name="connsiteY12" fmla="*/ 0 h 1058986"/>
                  <a:gd name="connsiteX0" fmla="*/ 82791 w 735249"/>
                  <a:gd name="connsiteY0" fmla="*/ 0 h 1058986"/>
                  <a:gd name="connsiteX1" fmla="*/ 210012 w 735249"/>
                  <a:gd name="connsiteY1" fmla="*/ 135172 h 1058986"/>
                  <a:gd name="connsiteX2" fmla="*/ 286378 w 735249"/>
                  <a:gd name="connsiteY2" fmla="*/ 145497 h 1058986"/>
                  <a:gd name="connsiteX3" fmla="*/ 346012 w 735249"/>
                  <a:gd name="connsiteY3" fmla="*/ 335556 h 1058986"/>
                  <a:gd name="connsiteX4" fmla="*/ 551973 w 735249"/>
                  <a:gd name="connsiteY4" fmla="*/ 369735 h 1058986"/>
                  <a:gd name="connsiteX5" fmla="*/ 583723 w 735249"/>
                  <a:gd name="connsiteY5" fmla="*/ 604299 h 1058986"/>
                  <a:gd name="connsiteX6" fmla="*/ 735249 w 735249"/>
                  <a:gd name="connsiteY6" fmla="*/ 847680 h 1058986"/>
                  <a:gd name="connsiteX7" fmla="*/ 309149 w 735249"/>
                  <a:gd name="connsiteY7" fmla="*/ 902915 h 1058986"/>
                  <a:gd name="connsiteX8" fmla="*/ 175083 w 735249"/>
                  <a:gd name="connsiteY8" fmla="*/ 1058986 h 1058986"/>
                  <a:gd name="connsiteX9" fmla="*/ 84991 w 735249"/>
                  <a:gd name="connsiteY9" fmla="*/ 718963 h 1058986"/>
                  <a:gd name="connsiteX10" fmla="*/ 41399 w 735249"/>
                  <a:gd name="connsiteY10" fmla="*/ 437063 h 1058986"/>
                  <a:gd name="connsiteX11" fmla="*/ 0 w 735249"/>
                  <a:gd name="connsiteY11" fmla="*/ 80419 h 1058986"/>
                  <a:gd name="connsiteX12" fmla="*/ 82791 w 735249"/>
                  <a:gd name="connsiteY12" fmla="*/ 0 h 1058986"/>
                  <a:gd name="connsiteX0" fmla="*/ 82791 w 735249"/>
                  <a:gd name="connsiteY0" fmla="*/ 0 h 1058986"/>
                  <a:gd name="connsiteX1" fmla="*/ 210012 w 735249"/>
                  <a:gd name="connsiteY1" fmla="*/ 135172 h 1058986"/>
                  <a:gd name="connsiteX2" fmla="*/ 286378 w 735249"/>
                  <a:gd name="connsiteY2" fmla="*/ 145497 h 1058986"/>
                  <a:gd name="connsiteX3" fmla="*/ 346012 w 735249"/>
                  <a:gd name="connsiteY3" fmla="*/ 335556 h 1058986"/>
                  <a:gd name="connsiteX4" fmla="*/ 551973 w 735249"/>
                  <a:gd name="connsiteY4" fmla="*/ 369735 h 1058986"/>
                  <a:gd name="connsiteX5" fmla="*/ 583723 w 735249"/>
                  <a:gd name="connsiteY5" fmla="*/ 604299 h 1058986"/>
                  <a:gd name="connsiteX6" fmla="*/ 735249 w 735249"/>
                  <a:gd name="connsiteY6" fmla="*/ 847680 h 1058986"/>
                  <a:gd name="connsiteX7" fmla="*/ 309149 w 735249"/>
                  <a:gd name="connsiteY7" fmla="*/ 902915 h 1058986"/>
                  <a:gd name="connsiteX8" fmla="*/ 175083 w 735249"/>
                  <a:gd name="connsiteY8" fmla="*/ 1058986 h 1058986"/>
                  <a:gd name="connsiteX9" fmla="*/ 84991 w 735249"/>
                  <a:gd name="connsiteY9" fmla="*/ 718963 h 1058986"/>
                  <a:gd name="connsiteX10" fmla="*/ 41399 w 735249"/>
                  <a:gd name="connsiteY10" fmla="*/ 437063 h 1058986"/>
                  <a:gd name="connsiteX11" fmla="*/ 0 w 735249"/>
                  <a:gd name="connsiteY11" fmla="*/ 80419 h 1058986"/>
                  <a:gd name="connsiteX12" fmla="*/ 82791 w 735249"/>
                  <a:gd name="connsiteY12" fmla="*/ 0 h 1058986"/>
                  <a:gd name="connsiteX0" fmla="*/ 82791 w 735249"/>
                  <a:gd name="connsiteY0" fmla="*/ 0 h 1058986"/>
                  <a:gd name="connsiteX1" fmla="*/ 210012 w 735249"/>
                  <a:gd name="connsiteY1" fmla="*/ 135172 h 1058986"/>
                  <a:gd name="connsiteX2" fmla="*/ 286378 w 735249"/>
                  <a:gd name="connsiteY2" fmla="*/ 145497 h 1058986"/>
                  <a:gd name="connsiteX3" fmla="*/ 346012 w 735249"/>
                  <a:gd name="connsiteY3" fmla="*/ 335556 h 1058986"/>
                  <a:gd name="connsiteX4" fmla="*/ 551973 w 735249"/>
                  <a:gd name="connsiteY4" fmla="*/ 369735 h 1058986"/>
                  <a:gd name="connsiteX5" fmla="*/ 583723 w 735249"/>
                  <a:gd name="connsiteY5" fmla="*/ 604299 h 1058986"/>
                  <a:gd name="connsiteX6" fmla="*/ 735249 w 735249"/>
                  <a:gd name="connsiteY6" fmla="*/ 847680 h 1058986"/>
                  <a:gd name="connsiteX7" fmla="*/ 175083 w 735249"/>
                  <a:gd name="connsiteY7" fmla="*/ 1058986 h 1058986"/>
                  <a:gd name="connsiteX8" fmla="*/ 84991 w 735249"/>
                  <a:gd name="connsiteY8" fmla="*/ 718963 h 1058986"/>
                  <a:gd name="connsiteX9" fmla="*/ 41399 w 735249"/>
                  <a:gd name="connsiteY9" fmla="*/ 437063 h 1058986"/>
                  <a:gd name="connsiteX10" fmla="*/ 0 w 735249"/>
                  <a:gd name="connsiteY10" fmla="*/ 80419 h 1058986"/>
                  <a:gd name="connsiteX11" fmla="*/ 82791 w 735249"/>
                  <a:gd name="connsiteY11" fmla="*/ 0 h 1058986"/>
                  <a:gd name="connsiteX0" fmla="*/ 82791 w 735249"/>
                  <a:gd name="connsiteY0" fmla="*/ 0 h 1032202"/>
                  <a:gd name="connsiteX1" fmla="*/ 210012 w 735249"/>
                  <a:gd name="connsiteY1" fmla="*/ 135172 h 1032202"/>
                  <a:gd name="connsiteX2" fmla="*/ 286378 w 735249"/>
                  <a:gd name="connsiteY2" fmla="*/ 145497 h 1032202"/>
                  <a:gd name="connsiteX3" fmla="*/ 346012 w 735249"/>
                  <a:gd name="connsiteY3" fmla="*/ 335556 h 1032202"/>
                  <a:gd name="connsiteX4" fmla="*/ 551973 w 735249"/>
                  <a:gd name="connsiteY4" fmla="*/ 369735 h 1032202"/>
                  <a:gd name="connsiteX5" fmla="*/ 583723 w 735249"/>
                  <a:gd name="connsiteY5" fmla="*/ 604299 h 1032202"/>
                  <a:gd name="connsiteX6" fmla="*/ 735249 w 735249"/>
                  <a:gd name="connsiteY6" fmla="*/ 847680 h 1032202"/>
                  <a:gd name="connsiteX7" fmla="*/ 221954 w 735249"/>
                  <a:gd name="connsiteY7" fmla="*/ 1032202 h 1032202"/>
                  <a:gd name="connsiteX8" fmla="*/ 84991 w 735249"/>
                  <a:gd name="connsiteY8" fmla="*/ 718963 h 1032202"/>
                  <a:gd name="connsiteX9" fmla="*/ 41399 w 735249"/>
                  <a:gd name="connsiteY9" fmla="*/ 437063 h 1032202"/>
                  <a:gd name="connsiteX10" fmla="*/ 0 w 735249"/>
                  <a:gd name="connsiteY10" fmla="*/ 80419 h 1032202"/>
                  <a:gd name="connsiteX11" fmla="*/ 82791 w 735249"/>
                  <a:gd name="connsiteY11" fmla="*/ 0 h 1032202"/>
                  <a:gd name="connsiteX0" fmla="*/ 82791 w 735249"/>
                  <a:gd name="connsiteY0" fmla="*/ 0 h 1032202"/>
                  <a:gd name="connsiteX1" fmla="*/ 210012 w 735249"/>
                  <a:gd name="connsiteY1" fmla="*/ 135172 h 1032202"/>
                  <a:gd name="connsiteX2" fmla="*/ 286378 w 735249"/>
                  <a:gd name="connsiteY2" fmla="*/ 145497 h 1032202"/>
                  <a:gd name="connsiteX3" fmla="*/ 346012 w 735249"/>
                  <a:gd name="connsiteY3" fmla="*/ 335556 h 1032202"/>
                  <a:gd name="connsiteX4" fmla="*/ 551973 w 735249"/>
                  <a:gd name="connsiteY4" fmla="*/ 369735 h 1032202"/>
                  <a:gd name="connsiteX5" fmla="*/ 583723 w 735249"/>
                  <a:gd name="connsiteY5" fmla="*/ 604299 h 1032202"/>
                  <a:gd name="connsiteX6" fmla="*/ 735249 w 735249"/>
                  <a:gd name="connsiteY6" fmla="*/ 847680 h 1032202"/>
                  <a:gd name="connsiteX7" fmla="*/ 221954 w 735249"/>
                  <a:gd name="connsiteY7" fmla="*/ 1032202 h 1032202"/>
                  <a:gd name="connsiteX8" fmla="*/ 163505 w 735249"/>
                  <a:gd name="connsiteY8" fmla="*/ 816029 h 1032202"/>
                  <a:gd name="connsiteX9" fmla="*/ 84991 w 735249"/>
                  <a:gd name="connsiteY9" fmla="*/ 718963 h 1032202"/>
                  <a:gd name="connsiteX10" fmla="*/ 41399 w 735249"/>
                  <a:gd name="connsiteY10" fmla="*/ 437063 h 1032202"/>
                  <a:gd name="connsiteX11" fmla="*/ 0 w 735249"/>
                  <a:gd name="connsiteY11" fmla="*/ 80419 h 1032202"/>
                  <a:gd name="connsiteX12" fmla="*/ 82791 w 735249"/>
                  <a:gd name="connsiteY12" fmla="*/ 0 h 10322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35249" h="1032202">
                    <a:moveTo>
                      <a:pt x="82791" y="0"/>
                    </a:moveTo>
                    <a:lnTo>
                      <a:pt x="210012" y="135172"/>
                    </a:lnTo>
                    <a:lnTo>
                      <a:pt x="286378" y="145497"/>
                    </a:lnTo>
                    <a:lnTo>
                      <a:pt x="346012" y="335556"/>
                    </a:lnTo>
                    <a:lnTo>
                      <a:pt x="551973" y="369735"/>
                    </a:lnTo>
                    <a:lnTo>
                      <a:pt x="583723" y="604299"/>
                    </a:lnTo>
                    <a:lnTo>
                      <a:pt x="735249" y="847680"/>
                    </a:lnTo>
                    <a:lnTo>
                      <a:pt x="221954" y="1032202"/>
                    </a:lnTo>
                    <a:cubicBezTo>
                      <a:pt x="194659" y="964608"/>
                      <a:pt x="190800" y="883623"/>
                      <a:pt x="163505" y="816029"/>
                    </a:cubicBezTo>
                    <a:lnTo>
                      <a:pt x="84991" y="718963"/>
                    </a:lnTo>
                    <a:lnTo>
                      <a:pt x="41399" y="437063"/>
                    </a:lnTo>
                    <a:lnTo>
                      <a:pt x="0" y="80419"/>
                    </a:lnTo>
                    <a:lnTo>
                      <a:pt x="82791" y="0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>
                <a:solidFill>
                  <a:srgbClr val="FFFF0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TW" altLang="en-US" sz="1600"/>
              </a:p>
            </p:txBody>
          </p:sp>
          <p:sp>
            <p:nvSpPr>
              <p:cNvPr id="378883" name="手繪多邊形 14">
                <a:extLst>
                  <a:ext uri="{FF2B5EF4-FFF2-40B4-BE49-F238E27FC236}">
                    <a16:creationId xmlns:a16="http://schemas.microsoft.com/office/drawing/2014/main" id="{1A261BEB-E878-407A-EC7A-2D3E1E23A691}"/>
                  </a:ext>
                </a:extLst>
              </p:cNvPr>
              <p:cNvSpPr/>
              <p:nvPr/>
            </p:nvSpPr>
            <p:spPr>
              <a:xfrm>
                <a:off x="5547940" y="2986486"/>
                <a:ext cx="304800" cy="219075"/>
              </a:xfrm>
              <a:custGeom>
                <a:avLst/>
                <a:gdLst>
                  <a:gd name="connsiteX0" fmla="*/ 47625 w 304800"/>
                  <a:gd name="connsiteY0" fmla="*/ 0 h 219075"/>
                  <a:gd name="connsiteX1" fmla="*/ 304800 w 304800"/>
                  <a:gd name="connsiteY1" fmla="*/ 142875 h 219075"/>
                  <a:gd name="connsiteX2" fmla="*/ 0 w 304800"/>
                  <a:gd name="connsiteY2" fmla="*/ 219075 h 219075"/>
                  <a:gd name="connsiteX0" fmla="*/ 47625 w 304800"/>
                  <a:gd name="connsiteY0" fmla="*/ 0 h 219075"/>
                  <a:gd name="connsiteX1" fmla="*/ 304800 w 304800"/>
                  <a:gd name="connsiteY1" fmla="*/ 142875 h 219075"/>
                  <a:gd name="connsiteX2" fmla="*/ 0 w 304800"/>
                  <a:gd name="connsiteY2" fmla="*/ 219075 h 219075"/>
                  <a:gd name="connsiteX3" fmla="*/ 47625 w 304800"/>
                  <a:gd name="connsiteY3" fmla="*/ 0 h 219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4800" h="219075">
                    <a:moveTo>
                      <a:pt x="47625" y="0"/>
                    </a:moveTo>
                    <a:lnTo>
                      <a:pt x="304800" y="142875"/>
                    </a:lnTo>
                    <a:lnTo>
                      <a:pt x="0" y="219075"/>
                    </a:lnTo>
                    <a:lnTo>
                      <a:pt x="47625" y="0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>
                <a:solidFill>
                  <a:srgbClr val="FFFF0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TW" altLang="en-US" sz="1600"/>
              </a:p>
            </p:txBody>
          </p:sp>
          <p:sp>
            <p:nvSpPr>
              <p:cNvPr id="378884" name="Rectangle 2">
                <a:extLst>
                  <a:ext uri="{FF2B5EF4-FFF2-40B4-BE49-F238E27FC236}">
                    <a16:creationId xmlns:a16="http://schemas.microsoft.com/office/drawing/2014/main" id="{B8209D09-290C-ACE3-5D0B-CFF29AC5555C}"/>
                  </a:ext>
                </a:extLst>
              </p:cNvPr>
              <p:cNvSpPr txBox="1">
                <a:spLocks noChangeArrowheads="1"/>
              </p:cNvSpPr>
              <p:nvPr/>
            </p:nvSpPr>
            <p:spPr>
              <a:xfrm>
                <a:off x="4456142" y="2816396"/>
                <a:ext cx="432812" cy="173124"/>
              </a:xfrm>
              <a:prstGeom prst="rect">
                <a:avLst/>
              </a:prstGeom>
              <a:noFill/>
            </p:spPr>
            <p:txBody>
              <a:bodyPr vert="horz" wrap="non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zh-TW" altLang="en-US" sz="900" dirty="0">
                    <a:solidFill>
                      <a:srgbClr val="FFFF66"/>
                    </a:solidFill>
                    <a:latin typeface="+mj-lt"/>
                    <a:ea typeface="華康中圓體" pitchFamily="49" charset="-120"/>
                    <a:cs typeface="+mj-cs"/>
                  </a:rPr>
                  <a:t>保護區</a:t>
                </a:r>
                <a:endParaRPr kumimoji="0" lang="zh-TW" altLang="en-US" sz="900" i="0" u="none" strike="noStrike" kern="1200" cap="none" spc="0" normalizeH="0" baseline="0" noProof="0" dirty="0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+mj-lt"/>
                  <a:ea typeface="華康中圓體" pitchFamily="49" charset="-120"/>
                  <a:cs typeface="+mj-cs"/>
                </a:endParaRPr>
              </a:p>
            </p:txBody>
          </p:sp>
        </p:grpSp>
        <p:sp>
          <p:nvSpPr>
            <p:cNvPr id="28" name="Rectangle 2">
              <a:extLst>
                <a:ext uri="{FF2B5EF4-FFF2-40B4-BE49-F238E27FC236}">
                  <a16:creationId xmlns:a16="http://schemas.microsoft.com/office/drawing/2014/main" id="{E0CF7571-5E94-56A2-5FFC-4E809640F415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4512014" y="2473569"/>
              <a:ext cx="897682" cy="269305"/>
            </a:xfrm>
            <a:prstGeom prst="rect">
              <a:avLst/>
            </a:prstGeom>
            <a:noFill/>
          </p:spPr>
          <p:txBody>
            <a:bodyPr vert="horz" wrap="none" lIns="0" tIns="0" rIns="0" bIns="0" rtlCol="0" anchor="ctr">
              <a:spAutoFit/>
            </a:bodyPr>
            <a:lstStyle/>
            <a:p>
              <a:pPr lvl="0" algn="ctr">
                <a:spcBef>
                  <a:spcPct val="0"/>
                </a:spcBef>
                <a:defRPr/>
              </a:pPr>
              <a:r>
                <a:rPr lang="zh-TW" altLang="en-US" sz="1400" b="1" dirty="0">
                  <a:ln w="6350">
                    <a:solidFill>
                      <a:srgbClr val="FF00FF"/>
                    </a:solidFill>
                    <a:prstDash val="solid"/>
                  </a:ln>
                  <a:noFill/>
                  <a:latin typeface="+mj-lt"/>
                  <a:ea typeface="華康中圓體" pitchFamily="49" charset="-120"/>
                  <a:cs typeface="+mj-cs"/>
                </a:rPr>
                <a:t>社宅康養</a:t>
              </a:r>
              <a:endParaRPr kumimoji="0" lang="zh-TW" altLang="en-US" sz="1400" b="1" i="0" u="none" strike="noStrike" kern="1200" normalizeH="0" baseline="0" noProof="0" dirty="0">
                <a:ln w="6350">
                  <a:solidFill>
                    <a:srgbClr val="FF00FF"/>
                  </a:solidFill>
                  <a:prstDash val="solid"/>
                </a:ln>
                <a:noFill/>
                <a:uLnTx/>
                <a:uFillTx/>
                <a:latin typeface="+mj-lt"/>
                <a:ea typeface="華康中圓體" pitchFamily="49" charset="-120"/>
                <a:cs typeface="+mj-cs"/>
              </a:endParaRPr>
            </a:p>
          </p:txBody>
        </p:sp>
      </p:grpSp>
      <p:grpSp>
        <p:nvGrpSpPr>
          <p:cNvPr id="378885" name="群組 378884">
            <a:extLst>
              <a:ext uri="{FF2B5EF4-FFF2-40B4-BE49-F238E27FC236}">
                <a16:creationId xmlns:a16="http://schemas.microsoft.com/office/drawing/2014/main" id="{01C36ECD-6368-7E17-6820-7E2B3B117923}"/>
              </a:ext>
            </a:extLst>
          </p:cNvPr>
          <p:cNvGrpSpPr/>
          <p:nvPr/>
        </p:nvGrpSpPr>
        <p:grpSpPr>
          <a:xfrm>
            <a:off x="6360274" y="1964814"/>
            <a:ext cx="2175458" cy="1820783"/>
            <a:chOff x="5720986" y="2120208"/>
            <a:chExt cx="2719323" cy="2275978"/>
          </a:xfrm>
        </p:grpSpPr>
        <p:sp>
          <p:nvSpPr>
            <p:cNvPr id="378886" name="手繪多邊形 5">
              <a:extLst>
                <a:ext uri="{FF2B5EF4-FFF2-40B4-BE49-F238E27FC236}">
                  <a16:creationId xmlns:a16="http://schemas.microsoft.com/office/drawing/2014/main" id="{BB900DEA-BD30-BDB1-9ABF-1C05EA451E82}"/>
                </a:ext>
              </a:extLst>
            </p:cNvPr>
            <p:cNvSpPr/>
            <p:nvPr/>
          </p:nvSpPr>
          <p:spPr>
            <a:xfrm>
              <a:off x="5720986" y="2907720"/>
              <a:ext cx="732708" cy="735018"/>
            </a:xfrm>
            <a:custGeom>
              <a:avLst/>
              <a:gdLst>
                <a:gd name="connsiteX0" fmla="*/ 0 w 804271"/>
                <a:gd name="connsiteY0" fmla="*/ 0 h 757551"/>
                <a:gd name="connsiteX1" fmla="*/ 13349 w 804271"/>
                <a:gd name="connsiteY1" fmla="*/ 66745 h 757551"/>
                <a:gd name="connsiteX2" fmla="*/ 300350 w 804271"/>
                <a:gd name="connsiteY2" fmla="*/ 270316 h 757551"/>
                <a:gd name="connsiteX3" fmla="*/ 477223 w 804271"/>
                <a:gd name="connsiteY3" fmla="*/ 717504 h 757551"/>
                <a:gd name="connsiteX4" fmla="*/ 520607 w 804271"/>
                <a:gd name="connsiteY4" fmla="*/ 747539 h 757551"/>
                <a:gd name="connsiteX5" fmla="*/ 804271 w 804271"/>
                <a:gd name="connsiteY5" fmla="*/ 757551 h 757551"/>
                <a:gd name="connsiteX6" fmla="*/ 800934 w 804271"/>
                <a:gd name="connsiteY6" fmla="*/ 36710 h 757551"/>
                <a:gd name="connsiteX0" fmla="*/ 0 w 804271"/>
                <a:gd name="connsiteY0" fmla="*/ 0 h 757551"/>
                <a:gd name="connsiteX1" fmla="*/ 13349 w 804271"/>
                <a:gd name="connsiteY1" fmla="*/ 66745 h 757551"/>
                <a:gd name="connsiteX2" fmla="*/ 300350 w 804271"/>
                <a:gd name="connsiteY2" fmla="*/ 270316 h 757551"/>
                <a:gd name="connsiteX3" fmla="*/ 477223 w 804271"/>
                <a:gd name="connsiteY3" fmla="*/ 717504 h 757551"/>
                <a:gd name="connsiteX4" fmla="*/ 520607 w 804271"/>
                <a:gd name="connsiteY4" fmla="*/ 747539 h 757551"/>
                <a:gd name="connsiteX5" fmla="*/ 804271 w 804271"/>
                <a:gd name="connsiteY5" fmla="*/ 757551 h 757551"/>
                <a:gd name="connsiteX6" fmla="*/ 800934 w 804271"/>
                <a:gd name="connsiteY6" fmla="*/ 36710 h 757551"/>
                <a:gd name="connsiteX7" fmla="*/ 0 w 804271"/>
                <a:gd name="connsiteY7" fmla="*/ 0 h 757551"/>
                <a:gd name="connsiteX0" fmla="*/ 140163 w 790922"/>
                <a:gd name="connsiteY0" fmla="*/ 0 h 871016"/>
                <a:gd name="connsiteX1" fmla="*/ 0 w 790922"/>
                <a:gd name="connsiteY1" fmla="*/ 180210 h 871016"/>
                <a:gd name="connsiteX2" fmla="*/ 287001 w 790922"/>
                <a:gd name="connsiteY2" fmla="*/ 383781 h 871016"/>
                <a:gd name="connsiteX3" fmla="*/ 463874 w 790922"/>
                <a:gd name="connsiteY3" fmla="*/ 830969 h 871016"/>
                <a:gd name="connsiteX4" fmla="*/ 507258 w 790922"/>
                <a:gd name="connsiteY4" fmla="*/ 861004 h 871016"/>
                <a:gd name="connsiteX5" fmla="*/ 790922 w 790922"/>
                <a:gd name="connsiteY5" fmla="*/ 871016 h 871016"/>
                <a:gd name="connsiteX6" fmla="*/ 787585 w 790922"/>
                <a:gd name="connsiteY6" fmla="*/ 150175 h 871016"/>
                <a:gd name="connsiteX7" fmla="*/ 140163 w 790922"/>
                <a:gd name="connsiteY7" fmla="*/ 0 h 871016"/>
                <a:gd name="connsiteX0" fmla="*/ 6674 w 790922"/>
                <a:gd name="connsiteY0" fmla="*/ 0 h 750875"/>
                <a:gd name="connsiteX1" fmla="*/ 0 w 790922"/>
                <a:gd name="connsiteY1" fmla="*/ 60069 h 750875"/>
                <a:gd name="connsiteX2" fmla="*/ 287001 w 790922"/>
                <a:gd name="connsiteY2" fmla="*/ 263640 h 750875"/>
                <a:gd name="connsiteX3" fmla="*/ 463874 w 790922"/>
                <a:gd name="connsiteY3" fmla="*/ 710828 h 750875"/>
                <a:gd name="connsiteX4" fmla="*/ 507258 w 790922"/>
                <a:gd name="connsiteY4" fmla="*/ 740863 h 750875"/>
                <a:gd name="connsiteX5" fmla="*/ 790922 w 790922"/>
                <a:gd name="connsiteY5" fmla="*/ 750875 h 750875"/>
                <a:gd name="connsiteX6" fmla="*/ 787585 w 790922"/>
                <a:gd name="connsiteY6" fmla="*/ 30034 h 750875"/>
                <a:gd name="connsiteX7" fmla="*/ 6674 w 790922"/>
                <a:gd name="connsiteY7" fmla="*/ 0 h 750875"/>
                <a:gd name="connsiteX0" fmla="*/ 0 w 784248"/>
                <a:gd name="connsiteY0" fmla="*/ 0 h 750875"/>
                <a:gd name="connsiteX1" fmla="*/ 115572 w 784248"/>
                <a:gd name="connsiteY1" fmla="*/ 60069 h 750875"/>
                <a:gd name="connsiteX2" fmla="*/ 280327 w 784248"/>
                <a:gd name="connsiteY2" fmla="*/ 263640 h 750875"/>
                <a:gd name="connsiteX3" fmla="*/ 457200 w 784248"/>
                <a:gd name="connsiteY3" fmla="*/ 710828 h 750875"/>
                <a:gd name="connsiteX4" fmla="*/ 500584 w 784248"/>
                <a:gd name="connsiteY4" fmla="*/ 740863 h 750875"/>
                <a:gd name="connsiteX5" fmla="*/ 784248 w 784248"/>
                <a:gd name="connsiteY5" fmla="*/ 750875 h 750875"/>
                <a:gd name="connsiteX6" fmla="*/ 780911 w 784248"/>
                <a:gd name="connsiteY6" fmla="*/ 30034 h 750875"/>
                <a:gd name="connsiteX7" fmla="*/ 0 w 784248"/>
                <a:gd name="connsiteY7" fmla="*/ 0 h 750875"/>
                <a:gd name="connsiteX0" fmla="*/ 4229 w 788477"/>
                <a:gd name="connsiteY0" fmla="*/ 0 h 750875"/>
                <a:gd name="connsiteX1" fmla="*/ 0 w 788477"/>
                <a:gd name="connsiteY1" fmla="*/ 60069 h 750875"/>
                <a:gd name="connsiteX2" fmla="*/ 284556 w 788477"/>
                <a:gd name="connsiteY2" fmla="*/ 263640 h 750875"/>
                <a:gd name="connsiteX3" fmla="*/ 461429 w 788477"/>
                <a:gd name="connsiteY3" fmla="*/ 710828 h 750875"/>
                <a:gd name="connsiteX4" fmla="*/ 504813 w 788477"/>
                <a:gd name="connsiteY4" fmla="*/ 740863 h 750875"/>
                <a:gd name="connsiteX5" fmla="*/ 788477 w 788477"/>
                <a:gd name="connsiteY5" fmla="*/ 750875 h 750875"/>
                <a:gd name="connsiteX6" fmla="*/ 785140 w 788477"/>
                <a:gd name="connsiteY6" fmla="*/ 30034 h 750875"/>
                <a:gd name="connsiteX7" fmla="*/ 4229 w 788477"/>
                <a:gd name="connsiteY7" fmla="*/ 0 h 750875"/>
                <a:gd name="connsiteX0" fmla="*/ 4229 w 788477"/>
                <a:gd name="connsiteY0" fmla="*/ 0 h 750875"/>
                <a:gd name="connsiteX1" fmla="*/ 0 w 788477"/>
                <a:gd name="connsiteY1" fmla="*/ 60069 h 750875"/>
                <a:gd name="connsiteX2" fmla="*/ 284556 w 788477"/>
                <a:gd name="connsiteY2" fmla="*/ 263640 h 750875"/>
                <a:gd name="connsiteX3" fmla="*/ 461429 w 788477"/>
                <a:gd name="connsiteY3" fmla="*/ 710828 h 750875"/>
                <a:gd name="connsiteX4" fmla="*/ 504813 w 788477"/>
                <a:gd name="connsiteY4" fmla="*/ 740863 h 750875"/>
                <a:gd name="connsiteX5" fmla="*/ 788477 w 788477"/>
                <a:gd name="connsiteY5" fmla="*/ 750875 h 750875"/>
                <a:gd name="connsiteX6" fmla="*/ 785140 w 788477"/>
                <a:gd name="connsiteY6" fmla="*/ 30034 h 750875"/>
                <a:gd name="connsiteX7" fmla="*/ 4229 w 788477"/>
                <a:gd name="connsiteY7" fmla="*/ 0 h 750875"/>
                <a:gd name="connsiteX0" fmla="*/ 4229 w 788477"/>
                <a:gd name="connsiteY0" fmla="*/ 0 h 750875"/>
                <a:gd name="connsiteX1" fmla="*/ 0 w 788477"/>
                <a:gd name="connsiteY1" fmla="*/ 60069 h 750875"/>
                <a:gd name="connsiteX2" fmla="*/ 284556 w 788477"/>
                <a:gd name="connsiteY2" fmla="*/ 263640 h 750875"/>
                <a:gd name="connsiteX3" fmla="*/ 461429 w 788477"/>
                <a:gd name="connsiteY3" fmla="*/ 710828 h 750875"/>
                <a:gd name="connsiteX4" fmla="*/ 504813 w 788477"/>
                <a:gd name="connsiteY4" fmla="*/ 740863 h 750875"/>
                <a:gd name="connsiteX5" fmla="*/ 788477 w 788477"/>
                <a:gd name="connsiteY5" fmla="*/ 750875 h 750875"/>
                <a:gd name="connsiteX6" fmla="*/ 728907 w 788477"/>
                <a:gd name="connsiteY6" fmla="*/ 30034 h 750875"/>
                <a:gd name="connsiteX7" fmla="*/ 4229 w 788477"/>
                <a:gd name="connsiteY7" fmla="*/ 0 h 750875"/>
                <a:gd name="connsiteX0" fmla="*/ 4229 w 739579"/>
                <a:gd name="connsiteY0" fmla="*/ 0 h 750875"/>
                <a:gd name="connsiteX1" fmla="*/ 0 w 739579"/>
                <a:gd name="connsiteY1" fmla="*/ 60069 h 750875"/>
                <a:gd name="connsiteX2" fmla="*/ 284556 w 739579"/>
                <a:gd name="connsiteY2" fmla="*/ 263640 h 750875"/>
                <a:gd name="connsiteX3" fmla="*/ 461429 w 739579"/>
                <a:gd name="connsiteY3" fmla="*/ 710828 h 750875"/>
                <a:gd name="connsiteX4" fmla="*/ 504813 w 739579"/>
                <a:gd name="connsiteY4" fmla="*/ 740863 h 750875"/>
                <a:gd name="connsiteX5" fmla="*/ 739579 w 739579"/>
                <a:gd name="connsiteY5" fmla="*/ 750875 h 750875"/>
                <a:gd name="connsiteX6" fmla="*/ 728907 w 739579"/>
                <a:gd name="connsiteY6" fmla="*/ 30034 h 750875"/>
                <a:gd name="connsiteX7" fmla="*/ 4229 w 739579"/>
                <a:gd name="connsiteY7" fmla="*/ 0 h 750875"/>
                <a:gd name="connsiteX0" fmla="*/ 4229 w 739579"/>
                <a:gd name="connsiteY0" fmla="*/ 0 h 750875"/>
                <a:gd name="connsiteX1" fmla="*/ 0 w 739579"/>
                <a:gd name="connsiteY1" fmla="*/ 60069 h 750875"/>
                <a:gd name="connsiteX2" fmla="*/ 284556 w 739579"/>
                <a:gd name="connsiteY2" fmla="*/ 263640 h 750875"/>
                <a:gd name="connsiteX3" fmla="*/ 461429 w 739579"/>
                <a:gd name="connsiteY3" fmla="*/ 710828 h 750875"/>
                <a:gd name="connsiteX4" fmla="*/ 504813 w 739579"/>
                <a:gd name="connsiteY4" fmla="*/ 740863 h 750875"/>
                <a:gd name="connsiteX5" fmla="*/ 739579 w 739579"/>
                <a:gd name="connsiteY5" fmla="*/ 750875 h 750875"/>
                <a:gd name="connsiteX6" fmla="*/ 728907 w 739579"/>
                <a:gd name="connsiteY6" fmla="*/ 30034 h 750875"/>
                <a:gd name="connsiteX7" fmla="*/ 4229 w 739579"/>
                <a:gd name="connsiteY7" fmla="*/ 0 h 750875"/>
                <a:gd name="connsiteX0" fmla="*/ 4229 w 728907"/>
                <a:gd name="connsiteY0" fmla="*/ 0 h 750875"/>
                <a:gd name="connsiteX1" fmla="*/ 0 w 728907"/>
                <a:gd name="connsiteY1" fmla="*/ 60069 h 750875"/>
                <a:gd name="connsiteX2" fmla="*/ 284556 w 728907"/>
                <a:gd name="connsiteY2" fmla="*/ 263640 h 750875"/>
                <a:gd name="connsiteX3" fmla="*/ 461429 w 728907"/>
                <a:gd name="connsiteY3" fmla="*/ 710828 h 750875"/>
                <a:gd name="connsiteX4" fmla="*/ 504813 w 728907"/>
                <a:gd name="connsiteY4" fmla="*/ 740863 h 750875"/>
                <a:gd name="connsiteX5" fmla="*/ 697295 w 728907"/>
                <a:gd name="connsiteY5" fmla="*/ 750875 h 750875"/>
                <a:gd name="connsiteX6" fmla="*/ 728907 w 728907"/>
                <a:gd name="connsiteY6" fmla="*/ 30034 h 750875"/>
                <a:gd name="connsiteX7" fmla="*/ 4229 w 728907"/>
                <a:gd name="connsiteY7" fmla="*/ 0 h 750875"/>
                <a:gd name="connsiteX0" fmla="*/ 4229 w 728907"/>
                <a:gd name="connsiteY0" fmla="*/ 0 h 750875"/>
                <a:gd name="connsiteX1" fmla="*/ 0 w 728907"/>
                <a:gd name="connsiteY1" fmla="*/ 60069 h 750875"/>
                <a:gd name="connsiteX2" fmla="*/ 284556 w 728907"/>
                <a:gd name="connsiteY2" fmla="*/ 263640 h 750875"/>
                <a:gd name="connsiteX3" fmla="*/ 461429 w 728907"/>
                <a:gd name="connsiteY3" fmla="*/ 710828 h 750875"/>
                <a:gd name="connsiteX4" fmla="*/ 504813 w 728907"/>
                <a:gd name="connsiteY4" fmla="*/ 740863 h 750875"/>
                <a:gd name="connsiteX5" fmla="*/ 697295 w 728907"/>
                <a:gd name="connsiteY5" fmla="*/ 750875 h 750875"/>
                <a:gd name="connsiteX6" fmla="*/ 728907 w 728907"/>
                <a:gd name="connsiteY6" fmla="*/ 30034 h 750875"/>
                <a:gd name="connsiteX7" fmla="*/ 4229 w 728907"/>
                <a:gd name="connsiteY7" fmla="*/ 0 h 750875"/>
                <a:gd name="connsiteX0" fmla="*/ 4229 w 697295"/>
                <a:gd name="connsiteY0" fmla="*/ 0 h 750875"/>
                <a:gd name="connsiteX1" fmla="*/ 0 w 697295"/>
                <a:gd name="connsiteY1" fmla="*/ 60069 h 750875"/>
                <a:gd name="connsiteX2" fmla="*/ 284556 w 697295"/>
                <a:gd name="connsiteY2" fmla="*/ 263640 h 750875"/>
                <a:gd name="connsiteX3" fmla="*/ 461429 w 697295"/>
                <a:gd name="connsiteY3" fmla="*/ 710828 h 750875"/>
                <a:gd name="connsiteX4" fmla="*/ 504813 w 697295"/>
                <a:gd name="connsiteY4" fmla="*/ 740863 h 750875"/>
                <a:gd name="connsiteX5" fmla="*/ 697295 w 697295"/>
                <a:gd name="connsiteY5" fmla="*/ 750875 h 750875"/>
                <a:gd name="connsiteX6" fmla="*/ 612625 w 697295"/>
                <a:gd name="connsiteY6" fmla="*/ 151601 h 750875"/>
                <a:gd name="connsiteX7" fmla="*/ 4229 w 697295"/>
                <a:gd name="connsiteY7" fmla="*/ 0 h 750875"/>
                <a:gd name="connsiteX0" fmla="*/ 4229 w 697295"/>
                <a:gd name="connsiteY0" fmla="*/ 0 h 750875"/>
                <a:gd name="connsiteX1" fmla="*/ 0 w 697295"/>
                <a:gd name="connsiteY1" fmla="*/ 60069 h 750875"/>
                <a:gd name="connsiteX2" fmla="*/ 284556 w 697295"/>
                <a:gd name="connsiteY2" fmla="*/ 263640 h 750875"/>
                <a:gd name="connsiteX3" fmla="*/ 461429 w 697295"/>
                <a:gd name="connsiteY3" fmla="*/ 710828 h 750875"/>
                <a:gd name="connsiteX4" fmla="*/ 504813 w 697295"/>
                <a:gd name="connsiteY4" fmla="*/ 740863 h 750875"/>
                <a:gd name="connsiteX5" fmla="*/ 697295 w 697295"/>
                <a:gd name="connsiteY5" fmla="*/ 750875 h 750875"/>
                <a:gd name="connsiteX6" fmla="*/ 678694 w 697295"/>
                <a:gd name="connsiteY6" fmla="*/ 19462 h 750875"/>
                <a:gd name="connsiteX7" fmla="*/ 4229 w 697295"/>
                <a:gd name="connsiteY7" fmla="*/ 0 h 750875"/>
                <a:gd name="connsiteX0" fmla="*/ 4229 w 728906"/>
                <a:gd name="connsiteY0" fmla="*/ 78321 h 829196"/>
                <a:gd name="connsiteX1" fmla="*/ 0 w 728906"/>
                <a:gd name="connsiteY1" fmla="*/ 138390 h 829196"/>
                <a:gd name="connsiteX2" fmla="*/ 284556 w 728906"/>
                <a:gd name="connsiteY2" fmla="*/ 341961 h 829196"/>
                <a:gd name="connsiteX3" fmla="*/ 461429 w 728906"/>
                <a:gd name="connsiteY3" fmla="*/ 789149 h 829196"/>
                <a:gd name="connsiteX4" fmla="*/ 504813 w 728906"/>
                <a:gd name="connsiteY4" fmla="*/ 819184 h 829196"/>
                <a:gd name="connsiteX5" fmla="*/ 697295 w 728906"/>
                <a:gd name="connsiteY5" fmla="*/ 829196 h 829196"/>
                <a:gd name="connsiteX6" fmla="*/ 728906 w 728906"/>
                <a:gd name="connsiteY6" fmla="*/ 0 h 829196"/>
                <a:gd name="connsiteX7" fmla="*/ 4229 w 728906"/>
                <a:gd name="connsiteY7" fmla="*/ 78321 h 829196"/>
                <a:gd name="connsiteX0" fmla="*/ 4229 w 697295"/>
                <a:gd name="connsiteY0" fmla="*/ 0 h 750875"/>
                <a:gd name="connsiteX1" fmla="*/ 0 w 697295"/>
                <a:gd name="connsiteY1" fmla="*/ 60069 h 750875"/>
                <a:gd name="connsiteX2" fmla="*/ 284556 w 697295"/>
                <a:gd name="connsiteY2" fmla="*/ 263640 h 750875"/>
                <a:gd name="connsiteX3" fmla="*/ 461429 w 697295"/>
                <a:gd name="connsiteY3" fmla="*/ 710828 h 750875"/>
                <a:gd name="connsiteX4" fmla="*/ 504813 w 697295"/>
                <a:gd name="connsiteY4" fmla="*/ 740863 h 750875"/>
                <a:gd name="connsiteX5" fmla="*/ 697295 w 697295"/>
                <a:gd name="connsiteY5" fmla="*/ 750875 h 750875"/>
                <a:gd name="connsiteX6" fmla="*/ 691908 w 697295"/>
                <a:gd name="connsiteY6" fmla="*/ 35318 h 750875"/>
                <a:gd name="connsiteX7" fmla="*/ 4229 w 697295"/>
                <a:gd name="connsiteY7" fmla="*/ 0 h 750875"/>
                <a:gd name="connsiteX0" fmla="*/ 4229 w 730703"/>
                <a:gd name="connsiteY0" fmla="*/ 0 h 750875"/>
                <a:gd name="connsiteX1" fmla="*/ 0 w 730703"/>
                <a:gd name="connsiteY1" fmla="*/ 60069 h 750875"/>
                <a:gd name="connsiteX2" fmla="*/ 284556 w 730703"/>
                <a:gd name="connsiteY2" fmla="*/ 263640 h 750875"/>
                <a:gd name="connsiteX3" fmla="*/ 461429 w 730703"/>
                <a:gd name="connsiteY3" fmla="*/ 710828 h 750875"/>
                <a:gd name="connsiteX4" fmla="*/ 504813 w 730703"/>
                <a:gd name="connsiteY4" fmla="*/ 740863 h 750875"/>
                <a:gd name="connsiteX5" fmla="*/ 697295 w 730703"/>
                <a:gd name="connsiteY5" fmla="*/ 750875 h 750875"/>
                <a:gd name="connsiteX6" fmla="*/ 728907 w 730703"/>
                <a:gd name="connsiteY6" fmla="*/ 35318 h 750875"/>
                <a:gd name="connsiteX7" fmla="*/ 4229 w 730703"/>
                <a:gd name="connsiteY7" fmla="*/ 0 h 750875"/>
                <a:gd name="connsiteX0" fmla="*/ 4229 w 730703"/>
                <a:gd name="connsiteY0" fmla="*/ 0 h 750875"/>
                <a:gd name="connsiteX1" fmla="*/ 0 w 730703"/>
                <a:gd name="connsiteY1" fmla="*/ 60069 h 750875"/>
                <a:gd name="connsiteX2" fmla="*/ 284556 w 730703"/>
                <a:gd name="connsiteY2" fmla="*/ 263640 h 750875"/>
                <a:gd name="connsiteX3" fmla="*/ 461429 w 730703"/>
                <a:gd name="connsiteY3" fmla="*/ 710828 h 750875"/>
                <a:gd name="connsiteX4" fmla="*/ 504813 w 730703"/>
                <a:gd name="connsiteY4" fmla="*/ 740863 h 750875"/>
                <a:gd name="connsiteX5" fmla="*/ 729008 w 730703"/>
                <a:gd name="connsiteY5" fmla="*/ 750875 h 750875"/>
                <a:gd name="connsiteX6" fmla="*/ 728907 w 730703"/>
                <a:gd name="connsiteY6" fmla="*/ 35318 h 750875"/>
                <a:gd name="connsiteX7" fmla="*/ 4229 w 730703"/>
                <a:gd name="connsiteY7" fmla="*/ 0 h 750875"/>
                <a:gd name="connsiteX0" fmla="*/ 4229 w 729008"/>
                <a:gd name="connsiteY0" fmla="*/ 0 h 750875"/>
                <a:gd name="connsiteX1" fmla="*/ 0 w 729008"/>
                <a:gd name="connsiteY1" fmla="*/ 60069 h 750875"/>
                <a:gd name="connsiteX2" fmla="*/ 284556 w 729008"/>
                <a:gd name="connsiteY2" fmla="*/ 263640 h 750875"/>
                <a:gd name="connsiteX3" fmla="*/ 461429 w 729008"/>
                <a:gd name="connsiteY3" fmla="*/ 710828 h 750875"/>
                <a:gd name="connsiteX4" fmla="*/ 504813 w 729008"/>
                <a:gd name="connsiteY4" fmla="*/ 740863 h 750875"/>
                <a:gd name="connsiteX5" fmla="*/ 729008 w 729008"/>
                <a:gd name="connsiteY5" fmla="*/ 750875 h 750875"/>
                <a:gd name="connsiteX6" fmla="*/ 728907 w 729008"/>
                <a:gd name="connsiteY6" fmla="*/ 35318 h 750875"/>
                <a:gd name="connsiteX7" fmla="*/ 4229 w 729008"/>
                <a:gd name="connsiteY7" fmla="*/ 0 h 750875"/>
                <a:gd name="connsiteX0" fmla="*/ 94083 w 729008"/>
                <a:gd name="connsiteY0" fmla="*/ 22823 h 715557"/>
                <a:gd name="connsiteX1" fmla="*/ 0 w 729008"/>
                <a:gd name="connsiteY1" fmla="*/ 24751 h 715557"/>
                <a:gd name="connsiteX2" fmla="*/ 284556 w 729008"/>
                <a:gd name="connsiteY2" fmla="*/ 228322 h 715557"/>
                <a:gd name="connsiteX3" fmla="*/ 461429 w 729008"/>
                <a:gd name="connsiteY3" fmla="*/ 675510 h 715557"/>
                <a:gd name="connsiteX4" fmla="*/ 504813 w 729008"/>
                <a:gd name="connsiteY4" fmla="*/ 705545 h 715557"/>
                <a:gd name="connsiteX5" fmla="*/ 729008 w 729008"/>
                <a:gd name="connsiteY5" fmla="*/ 715557 h 715557"/>
                <a:gd name="connsiteX6" fmla="*/ 728907 w 729008"/>
                <a:gd name="connsiteY6" fmla="*/ 0 h 715557"/>
                <a:gd name="connsiteX7" fmla="*/ 94083 w 729008"/>
                <a:gd name="connsiteY7" fmla="*/ 22823 h 715557"/>
                <a:gd name="connsiteX0" fmla="*/ 0 w 732708"/>
                <a:gd name="connsiteY0" fmla="*/ 0 h 735018"/>
                <a:gd name="connsiteX1" fmla="*/ 3700 w 732708"/>
                <a:gd name="connsiteY1" fmla="*/ 44212 h 735018"/>
                <a:gd name="connsiteX2" fmla="*/ 288256 w 732708"/>
                <a:gd name="connsiteY2" fmla="*/ 247783 h 735018"/>
                <a:gd name="connsiteX3" fmla="*/ 465129 w 732708"/>
                <a:gd name="connsiteY3" fmla="*/ 694971 h 735018"/>
                <a:gd name="connsiteX4" fmla="*/ 508513 w 732708"/>
                <a:gd name="connsiteY4" fmla="*/ 725006 h 735018"/>
                <a:gd name="connsiteX5" fmla="*/ 732708 w 732708"/>
                <a:gd name="connsiteY5" fmla="*/ 735018 h 735018"/>
                <a:gd name="connsiteX6" fmla="*/ 732607 w 732708"/>
                <a:gd name="connsiteY6" fmla="*/ 19461 h 735018"/>
                <a:gd name="connsiteX7" fmla="*/ 0 w 732708"/>
                <a:gd name="connsiteY7" fmla="*/ 0 h 735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2708" h="735018">
                  <a:moveTo>
                    <a:pt x="0" y="0"/>
                  </a:moveTo>
                  <a:lnTo>
                    <a:pt x="3700" y="44212"/>
                  </a:lnTo>
                  <a:lnTo>
                    <a:pt x="288256" y="247783"/>
                  </a:lnTo>
                  <a:lnTo>
                    <a:pt x="465129" y="694971"/>
                  </a:lnTo>
                  <a:lnTo>
                    <a:pt x="508513" y="725006"/>
                  </a:lnTo>
                  <a:lnTo>
                    <a:pt x="732708" y="735018"/>
                  </a:lnTo>
                  <a:cubicBezTo>
                    <a:pt x="732674" y="496499"/>
                    <a:pt x="732641" y="257980"/>
                    <a:pt x="732607" y="1946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66FF66">
                <a:alpha val="30196"/>
              </a:srgbClr>
            </a:solidFill>
            <a:ln>
              <a:solidFill>
                <a:srgbClr val="66FF33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TW" altLang="en-US" sz="1600"/>
            </a:p>
          </p:txBody>
        </p:sp>
        <p:sp>
          <p:nvSpPr>
            <p:cNvPr id="378887" name="Rectangle 2">
              <a:extLst>
                <a:ext uri="{FF2B5EF4-FFF2-40B4-BE49-F238E27FC236}">
                  <a16:creationId xmlns:a16="http://schemas.microsoft.com/office/drawing/2014/main" id="{BAC77737-38EE-0366-48E6-3EAC726EC928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6073535" y="3195634"/>
              <a:ext cx="384721" cy="230832"/>
            </a:xfrm>
            <a:prstGeom prst="rect">
              <a:avLst/>
            </a:prstGeom>
            <a:noFill/>
          </p:spPr>
          <p:txBody>
            <a:bodyPr vert="horz" wrap="none" lIns="0" tIns="0" rIns="0" bIns="0" rtlCol="0" anchor="ctr">
              <a:spAutoFit/>
            </a:bodyPr>
            <a:lstStyle/>
            <a:p>
              <a:pPr lvl="0" algn="ctr">
                <a:spcBef>
                  <a:spcPct val="0"/>
                </a:spcBef>
                <a:defRPr/>
              </a:pPr>
              <a:r>
                <a:rPr lang="zh-TW" altLang="en-US" sz="1200" b="1" dirty="0">
                  <a:ln w="6350">
                    <a:solidFill>
                      <a:srgbClr val="66FFFF"/>
                    </a:solidFill>
                    <a:prstDash val="solid"/>
                  </a:ln>
                  <a:noFill/>
                  <a:latin typeface="+mj-lt"/>
                  <a:ea typeface="華康中圓體" pitchFamily="49" charset="-120"/>
                  <a:cs typeface="+mj-cs"/>
                </a:rPr>
                <a:t>醫養</a:t>
              </a:r>
              <a:endParaRPr kumimoji="0" lang="zh-TW" altLang="en-US" sz="1200" b="1" i="0" u="none" strike="noStrike" kern="1200" normalizeH="0" baseline="0" noProof="0" dirty="0">
                <a:ln w="6350">
                  <a:solidFill>
                    <a:srgbClr val="66FFFF"/>
                  </a:solidFill>
                  <a:prstDash val="solid"/>
                </a:ln>
                <a:noFill/>
                <a:uLnTx/>
                <a:uFillTx/>
                <a:latin typeface="+mj-lt"/>
                <a:ea typeface="華康中圓體" pitchFamily="49" charset="-120"/>
                <a:cs typeface="+mj-cs"/>
              </a:endParaRPr>
            </a:p>
          </p:txBody>
        </p:sp>
        <p:sp>
          <p:nvSpPr>
            <p:cNvPr id="378888" name="手繪多邊形: 圖案 378887">
              <a:extLst>
                <a:ext uri="{FF2B5EF4-FFF2-40B4-BE49-F238E27FC236}">
                  <a16:creationId xmlns:a16="http://schemas.microsoft.com/office/drawing/2014/main" id="{39FDC768-7F63-3EE0-CCE0-B3BC37D2562F}"/>
                </a:ext>
              </a:extLst>
            </p:cNvPr>
            <p:cNvSpPr/>
            <p:nvPr/>
          </p:nvSpPr>
          <p:spPr>
            <a:xfrm>
              <a:off x="6262729" y="2120208"/>
              <a:ext cx="2177580" cy="2174682"/>
            </a:xfrm>
            <a:custGeom>
              <a:avLst/>
              <a:gdLst>
                <a:gd name="connsiteX0" fmla="*/ 0 w 2150828"/>
                <a:gd name="connsiteY0" fmla="*/ 0 h 1407381"/>
                <a:gd name="connsiteX1" fmla="*/ 1017767 w 2150828"/>
                <a:gd name="connsiteY1" fmla="*/ 31805 h 1407381"/>
                <a:gd name="connsiteX2" fmla="*/ 2150828 w 2150828"/>
                <a:gd name="connsiteY2" fmla="*/ 1407381 h 1407381"/>
                <a:gd name="connsiteX0" fmla="*/ 0 w 2166731"/>
                <a:gd name="connsiteY0" fmla="*/ 0 h 2174682"/>
                <a:gd name="connsiteX1" fmla="*/ 1033670 w 2166731"/>
                <a:gd name="connsiteY1" fmla="*/ 799106 h 2174682"/>
                <a:gd name="connsiteX2" fmla="*/ 2166731 w 2166731"/>
                <a:gd name="connsiteY2" fmla="*/ 2174682 h 2174682"/>
                <a:gd name="connsiteX0" fmla="*/ 64147 w 2230878"/>
                <a:gd name="connsiteY0" fmla="*/ 0 h 2174682"/>
                <a:gd name="connsiteX1" fmla="*/ 52221 w 2230878"/>
                <a:gd name="connsiteY1" fmla="*/ 746237 h 2174682"/>
                <a:gd name="connsiteX2" fmla="*/ 1097817 w 2230878"/>
                <a:gd name="connsiteY2" fmla="*/ 799106 h 2174682"/>
                <a:gd name="connsiteX3" fmla="*/ 2230878 w 2230878"/>
                <a:gd name="connsiteY3" fmla="*/ 2174682 h 2174682"/>
                <a:gd name="connsiteX0" fmla="*/ 64147 w 2230878"/>
                <a:gd name="connsiteY0" fmla="*/ 0 h 2174682"/>
                <a:gd name="connsiteX1" fmla="*/ 52221 w 2230878"/>
                <a:gd name="connsiteY1" fmla="*/ 746237 h 2174682"/>
                <a:gd name="connsiteX2" fmla="*/ 1101793 w 2230878"/>
                <a:gd name="connsiteY2" fmla="*/ 787179 h 2174682"/>
                <a:gd name="connsiteX3" fmla="*/ 2230878 w 2230878"/>
                <a:gd name="connsiteY3" fmla="*/ 2174682 h 2174682"/>
                <a:gd name="connsiteX0" fmla="*/ 57080 w 2223811"/>
                <a:gd name="connsiteY0" fmla="*/ 0 h 2174682"/>
                <a:gd name="connsiteX1" fmla="*/ 53105 w 2223811"/>
                <a:gd name="connsiteY1" fmla="*/ 754188 h 2174682"/>
                <a:gd name="connsiteX2" fmla="*/ 1094726 w 2223811"/>
                <a:gd name="connsiteY2" fmla="*/ 787179 h 2174682"/>
                <a:gd name="connsiteX3" fmla="*/ 2223811 w 2223811"/>
                <a:gd name="connsiteY3" fmla="*/ 2174682 h 2174682"/>
                <a:gd name="connsiteX0" fmla="*/ 84841 w 2251572"/>
                <a:gd name="connsiteY0" fmla="*/ 0 h 2174682"/>
                <a:gd name="connsiteX1" fmla="*/ 80866 w 2251572"/>
                <a:gd name="connsiteY1" fmla="*/ 754188 h 2174682"/>
                <a:gd name="connsiteX2" fmla="*/ 1122487 w 2251572"/>
                <a:gd name="connsiteY2" fmla="*/ 787179 h 2174682"/>
                <a:gd name="connsiteX3" fmla="*/ 2251572 w 2251572"/>
                <a:gd name="connsiteY3" fmla="*/ 2174682 h 2174682"/>
                <a:gd name="connsiteX0" fmla="*/ 10849 w 2177580"/>
                <a:gd name="connsiteY0" fmla="*/ 0 h 2174682"/>
                <a:gd name="connsiteX1" fmla="*/ 6874 w 2177580"/>
                <a:gd name="connsiteY1" fmla="*/ 754188 h 2174682"/>
                <a:gd name="connsiteX2" fmla="*/ 1048495 w 2177580"/>
                <a:gd name="connsiteY2" fmla="*/ 787179 h 2174682"/>
                <a:gd name="connsiteX3" fmla="*/ 2177580 w 2177580"/>
                <a:gd name="connsiteY3" fmla="*/ 2174682 h 2174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77580" h="2174682">
                  <a:moveTo>
                    <a:pt x="10849" y="0"/>
                  </a:moveTo>
                  <a:cubicBezTo>
                    <a:pt x="13500" y="250071"/>
                    <a:pt x="-11680" y="575680"/>
                    <a:pt x="6874" y="754188"/>
                  </a:cubicBezTo>
                  <a:lnTo>
                    <a:pt x="1048495" y="787179"/>
                  </a:lnTo>
                  <a:lnTo>
                    <a:pt x="2177580" y="2174682"/>
                  </a:lnTo>
                </a:path>
              </a:pathLst>
            </a:custGeom>
            <a:noFill/>
            <a:ln w="28575" cmpd="tri">
              <a:solidFill>
                <a:srgbClr val="00FFFF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600"/>
            </a:p>
          </p:txBody>
        </p:sp>
        <p:grpSp>
          <p:nvGrpSpPr>
            <p:cNvPr id="378889" name="群組 378888">
              <a:extLst>
                <a:ext uri="{FF2B5EF4-FFF2-40B4-BE49-F238E27FC236}">
                  <a16:creationId xmlns:a16="http://schemas.microsoft.com/office/drawing/2014/main" id="{920F8431-224A-CDF4-0A28-0D73BC4D4240}"/>
                </a:ext>
              </a:extLst>
            </p:cNvPr>
            <p:cNvGrpSpPr/>
            <p:nvPr/>
          </p:nvGrpSpPr>
          <p:grpSpPr>
            <a:xfrm>
              <a:off x="5918307" y="2921171"/>
              <a:ext cx="2487133" cy="1475015"/>
              <a:chOff x="5918307" y="2921171"/>
              <a:chExt cx="2487133" cy="1475015"/>
            </a:xfrm>
          </p:grpSpPr>
          <p:cxnSp>
            <p:nvCxnSpPr>
              <p:cNvPr id="378890" name="直線接點 378889">
                <a:extLst>
                  <a:ext uri="{FF2B5EF4-FFF2-40B4-BE49-F238E27FC236}">
                    <a16:creationId xmlns:a16="http://schemas.microsoft.com/office/drawing/2014/main" id="{7450A88D-84AD-288D-FBC1-8245379DA7A8}"/>
                  </a:ext>
                </a:extLst>
              </p:cNvPr>
              <p:cNvCxnSpPr/>
              <p:nvPr/>
            </p:nvCxnSpPr>
            <p:spPr>
              <a:xfrm>
                <a:off x="6227390" y="3072211"/>
                <a:ext cx="2171700" cy="1301750"/>
              </a:xfrm>
              <a:prstGeom prst="line">
                <a:avLst/>
              </a:prstGeom>
              <a:ln w="3175">
                <a:solidFill>
                  <a:srgbClr val="66FF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8891" name="直線接點 378890">
                <a:extLst>
                  <a:ext uri="{FF2B5EF4-FFF2-40B4-BE49-F238E27FC236}">
                    <a16:creationId xmlns:a16="http://schemas.microsoft.com/office/drawing/2014/main" id="{8161A504-860A-678A-FE65-602B1BA518F1}"/>
                  </a:ext>
                </a:extLst>
              </p:cNvPr>
              <p:cNvCxnSpPr/>
              <p:nvPr/>
            </p:nvCxnSpPr>
            <p:spPr>
              <a:xfrm>
                <a:off x="6217865" y="3094436"/>
                <a:ext cx="2171700" cy="1301750"/>
              </a:xfrm>
              <a:prstGeom prst="line">
                <a:avLst/>
              </a:prstGeom>
              <a:ln w="3175">
                <a:solidFill>
                  <a:srgbClr val="66FF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8892" name="直線接點 378891">
                <a:extLst>
                  <a:ext uri="{FF2B5EF4-FFF2-40B4-BE49-F238E27FC236}">
                    <a16:creationId xmlns:a16="http://schemas.microsoft.com/office/drawing/2014/main" id="{C383A72A-7E0B-270C-F80E-3243C4F11040}"/>
                  </a:ext>
                </a:extLst>
              </p:cNvPr>
              <p:cNvCxnSpPr/>
              <p:nvPr/>
            </p:nvCxnSpPr>
            <p:spPr>
              <a:xfrm>
                <a:off x="6233740" y="3049986"/>
                <a:ext cx="2171700" cy="1301750"/>
              </a:xfrm>
              <a:prstGeom prst="line">
                <a:avLst/>
              </a:prstGeom>
              <a:ln w="3175">
                <a:solidFill>
                  <a:srgbClr val="66FF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8893" name="Rectangle 2">
                <a:extLst>
                  <a:ext uri="{FF2B5EF4-FFF2-40B4-BE49-F238E27FC236}">
                    <a16:creationId xmlns:a16="http://schemas.microsoft.com/office/drawing/2014/main" id="{EBF18495-4D1A-CD31-53B5-A7EBA72C1025}"/>
                  </a:ext>
                </a:extLst>
              </p:cNvPr>
              <p:cNvSpPr txBox="1">
                <a:spLocks noChangeArrowheads="1"/>
              </p:cNvSpPr>
              <p:nvPr/>
            </p:nvSpPr>
            <p:spPr>
              <a:xfrm>
                <a:off x="5918307" y="2921171"/>
                <a:ext cx="288541" cy="173124"/>
              </a:xfrm>
              <a:prstGeom prst="rect">
                <a:avLst/>
              </a:prstGeom>
              <a:noFill/>
            </p:spPr>
            <p:txBody>
              <a:bodyPr vert="horz" wrap="non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9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FFFF"/>
                    </a:solidFill>
                    <a:effectLst/>
                    <a:uLnTx/>
                    <a:uFillTx/>
                    <a:latin typeface="+mj-lt"/>
                    <a:ea typeface="華康中圓體" pitchFamily="49" charset="-120"/>
                    <a:cs typeface="+mj-cs"/>
                  </a:rPr>
                  <a:t>電塔</a:t>
                </a:r>
              </a:p>
            </p:txBody>
          </p:sp>
        </p:grpSp>
      </p:grpSp>
      <p:pic>
        <p:nvPicPr>
          <p:cNvPr id="2" name="圖片 1">
            <a:extLst>
              <a:ext uri="{FF2B5EF4-FFF2-40B4-BE49-F238E27FC236}">
                <a16:creationId xmlns:a16="http://schemas.microsoft.com/office/drawing/2014/main" id="{815C912D-48EA-B3E6-BF9F-044A7C83A51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2543" t="29980" r="28896" b="32822"/>
          <a:stretch>
            <a:fillRect/>
          </a:stretch>
        </p:blipFill>
        <p:spPr>
          <a:xfrm>
            <a:off x="7287129" y="4786745"/>
            <a:ext cx="1299324" cy="1547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677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3000"/>
                                        <p:tgtEl>
                                          <p:spTgt spid="3788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3000" fill="hold"/>
                                        <p:tgtEl>
                                          <p:spTgt spid="3788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000" fill="hold"/>
                                        <p:tgtEl>
                                          <p:spTgt spid="3788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3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  <p:bldP spid="16" grpId="0" animBg="1"/>
      <p:bldP spid="18" grpId="0"/>
      <p:bldP spid="5" grpId="0"/>
      <p:bldP spid="6" grpId="0"/>
      <p:bldP spid="7" grpId="0"/>
      <p:bldP spid="28" grpId="0"/>
      <p:bldP spid="378886" grpId="0" animBg="1"/>
      <p:bldP spid="378887" grpId="0"/>
      <p:bldP spid="37888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DD1ECA-940B-53F4-AE93-BD9A9AF949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82" name="Rectangle 2">
            <a:extLst>
              <a:ext uri="{FF2B5EF4-FFF2-40B4-BE49-F238E27FC236}">
                <a16:creationId xmlns:a16="http://schemas.microsoft.com/office/drawing/2014/main" id="{24CB536D-9CCA-0DF8-681D-7B91655425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13268" y="248059"/>
            <a:ext cx="2842692" cy="626701"/>
          </a:xfrm>
          <a:noFill/>
        </p:spPr>
        <p:txBody>
          <a:bodyPr wrap="none" lIns="36000" tIns="36000" rIns="36000" bIns="36000">
            <a:spAutoFit/>
          </a:bodyPr>
          <a:lstStyle/>
          <a:p>
            <a:pPr algn="l"/>
            <a:r>
              <a:rPr lang="zh-TW" altLang="en-US" sz="3600" dirty="0">
                <a:gradFill>
                  <a:gsLst>
                    <a:gs pos="100000">
                      <a:srgbClr val="A603AB">
                        <a:alpha val="0"/>
                      </a:srgbClr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0" scaled="0"/>
                </a:gradFill>
                <a:ea typeface="華康中圓體" pitchFamily="49" charset="-120"/>
              </a:rPr>
              <a:t>推簽相較容易</a:t>
            </a:r>
            <a:endParaRPr lang="zh-TW" altLang="en-US" sz="2000" dirty="0">
              <a:solidFill>
                <a:schemeClr val="folHlink"/>
              </a:solidFill>
              <a:ea typeface="華康中圓體" pitchFamily="49" charset="-120"/>
            </a:endParaRPr>
          </a:p>
        </p:txBody>
      </p:sp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91196F88-E332-9E4F-DD55-33311908C03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1373194"/>
              </p:ext>
            </p:extLst>
          </p:nvPr>
        </p:nvGraphicFramePr>
        <p:xfrm>
          <a:off x="687209" y="932663"/>
          <a:ext cx="7769582" cy="5541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31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63169">
                  <a:extLst>
                    <a:ext uri="{9D8B030D-6E8A-4147-A177-3AD203B41FA5}">
                      <a16:colId xmlns:a16="http://schemas.microsoft.com/office/drawing/2014/main" val="2734203981"/>
                    </a:ext>
                  </a:extLst>
                </a:gridCol>
                <a:gridCol w="14572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4152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41521">
                  <a:extLst>
                    <a:ext uri="{9D8B030D-6E8A-4147-A177-3AD203B41FA5}">
                      <a16:colId xmlns:a16="http://schemas.microsoft.com/office/drawing/2014/main" val="3098149968"/>
                    </a:ext>
                  </a:extLst>
                </a:gridCol>
                <a:gridCol w="1141521">
                  <a:extLst>
                    <a:ext uri="{9D8B030D-6E8A-4147-A177-3AD203B41FA5}">
                      <a16:colId xmlns:a16="http://schemas.microsoft.com/office/drawing/2014/main" val="2648052593"/>
                    </a:ext>
                  </a:extLst>
                </a:gridCol>
                <a:gridCol w="114152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44521">
                <a:tc gridSpan="2">
                  <a:txBody>
                    <a:bodyPr/>
                    <a:lstStyle/>
                    <a:p>
                      <a:pPr marL="0" indent="0" algn="ctr"/>
                      <a:r>
                        <a:rPr lang="zh-TW" altLang="en-US" sz="1600" b="0" dirty="0">
                          <a:solidFill>
                            <a:schemeClr val="tx1"/>
                          </a:solidFill>
                          <a:latin typeface="華康中圓體" pitchFamily="49" charset="-120"/>
                          <a:ea typeface="華康中圓體" pitchFamily="49" charset="-120"/>
                        </a:rPr>
                        <a:t>影響項目</a:t>
                      </a: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indent="0" algn="ctr"/>
                      <a:endParaRPr lang="zh-TW" altLang="en-US" sz="1600" b="0" dirty="0">
                        <a:solidFill>
                          <a:schemeClr val="tx1"/>
                        </a:solidFill>
                        <a:latin typeface="華康中圓體" pitchFamily="49" charset="-120"/>
                        <a:ea typeface="華康中圓體" pitchFamily="49" charset="-120"/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b="0" dirty="0">
                          <a:solidFill>
                            <a:schemeClr val="tx1"/>
                          </a:solidFill>
                          <a:latin typeface="華康中圓體" pitchFamily="49" charset="-120"/>
                          <a:ea typeface="華康中圓體" pitchFamily="49" charset="-120"/>
                        </a:rPr>
                        <a:t>再生計畫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4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b="0" dirty="0">
                          <a:solidFill>
                            <a:schemeClr val="tx1"/>
                          </a:solidFill>
                          <a:latin typeface="華康中圓體" pitchFamily="49" charset="-120"/>
                          <a:ea typeface="華康中圓體" pitchFamily="49" charset="-120"/>
                        </a:rPr>
                        <a:t>現況危老都更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600" b="0" dirty="0">
                        <a:solidFill>
                          <a:schemeClr val="tx1"/>
                        </a:solidFill>
                        <a:latin typeface="華康中圓體" pitchFamily="49" charset="-120"/>
                        <a:ea typeface="華康中圓體" pitchFamily="49" charset="-12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600" b="0" dirty="0">
                        <a:solidFill>
                          <a:schemeClr val="tx1"/>
                        </a:solidFill>
                        <a:latin typeface="華康中圓體" pitchFamily="49" charset="-120"/>
                        <a:ea typeface="華康中圓體" pitchFamily="49" charset="-12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600" b="0" dirty="0">
                        <a:solidFill>
                          <a:schemeClr val="tx1"/>
                        </a:solidFill>
                        <a:latin typeface="華康中圓體" pitchFamily="49" charset="-120"/>
                        <a:ea typeface="華康中圓體" pitchFamily="49" charset="-12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5738">
                <a:tc rowSpan="5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dirty="0">
                          <a:solidFill>
                            <a:srgbClr val="008000"/>
                          </a:solidFill>
                          <a:latin typeface="華康中圓體" pitchFamily="49" charset="-120"/>
                          <a:ea typeface="華康中圓體" pitchFamily="49" charset="-120"/>
                        </a:rPr>
                        <a:t>效益</a:t>
                      </a:r>
                      <a:endParaRPr lang="en-US" altLang="zh-TW" sz="1600" dirty="0">
                        <a:solidFill>
                          <a:srgbClr val="008000"/>
                        </a:solidFill>
                        <a:latin typeface="華康中圓體" pitchFamily="49" charset="-120"/>
                        <a:ea typeface="華康中圓體" pitchFamily="49" charset="-120"/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-180975" algn="l" defTabSz="895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zh-TW" altLang="en-US" sz="1600" dirty="0">
                          <a:solidFill>
                            <a:srgbClr val="008000"/>
                          </a:solidFill>
                          <a:latin typeface="華康中圓體" pitchFamily="49" charset="-120"/>
                          <a:ea typeface="華康中圓體" pitchFamily="49" charset="-120"/>
                        </a:rPr>
                        <a:t>分回容坪</a:t>
                      </a:r>
                    </a:p>
                  </a:txBody>
                  <a:tcPr marL="36000" marR="36000" marT="36000" marB="3600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-180975" algn="ctr" defTabSz="895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zh-TW" altLang="en-US" sz="1600" dirty="0">
                          <a:solidFill>
                            <a:srgbClr val="008000"/>
                          </a:solidFill>
                          <a:latin typeface="華康中圓體" pitchFamily="49" charset="-120"/>
                          <a:ea typeface="華康中圓體" pitchFamily="49" charset="-120"/>
                        </a:rPr>
                        <a:t>增加</a:t>
                      </a:r>
                    </a:p>
                  </a:txBody>
                  <a:tcPr marL="36000" marR="36000" marT="36000" marB="3600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4">
                  <a:txBody>
                    <a:bodyPr/>
                    <a:lstStyle/>
                    <a:p>
                      <a:pPr marL="0" marR="0" indent="-180975" algn="ctr" defTabSz="895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zh-TW" altLang="en-US" sz="1600" dirty="0">
                          <a:solidFill>
                            <a:srgbClr val="FF0000"/>
                          </a:solidFill>
                          <a:latin typeface="華康中圓體" pitchFamily="49" charset="-120"/>
                          <a:ea typeface="華康中圓體" pitchFamily="49" charset="-120"/>
                        </a:rPr>
                        <a:t>分回不足</a:t>
                      </a:r>
                    </a:p>
                  </a:txBody>
                  <a:tcPr marL="36000" marR="36000" marT="36000" marB="3600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-180975" algn="ctr" defTabSz="895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endParaRPr lang="zh-TW" altLang="en-US" sz="1600" dirty="0">
                        <a:solidFill>
                          <a:srgbClr val="FF0000"/>
                        </a:solidFill>
                        <a:latin typeface="華康中圓體" pitchFamily="49" charset="-120"/>
                        <a:ea typeface="華康中圓體" pitchFamily="49" charset="-120"/>
                      </a:endParaRPr>
                    </a:p>
                  </a:txBody>
                  <a:tcPr marL="36000" marR="36000" marT="36000" marB="3600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-180975" algn="ctr" defTabSz="895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endParaRPr lang="zh-TW" altLang="en-US" sz="1600" dirty="0">
                        <a:solidFill>
                          <a:srgbClr val="FF0000"/>
                        </a:solidFill>
                        <a:latin typeface="華康中圓體" pitchFamily="49" charset="-120"/>
                        <a:ea typeface="華康中圓體" pitchFamily="49" charset="-120"/>
                      </a:endParaRPr>
                    </a:p>
                  </a:txBody>
                  <a:tcPr marL="36000" marR="36000" marT="36000" marB="3600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-180975" algn="ctr" defTabSz="895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endParaRPr lang="en-US" altLang="zh-TW" sz="1600" dirty="0">
                        <a:solidFill>
                          <a:srgbClr val="FF00FF"/>
                        </a:solidFill>
                        <a:latin typeface="華康中圓體" pitchFamily="49" charset="-120"/>
                        <a:ea typeface="華康中圓體" pitchFamily="49" charset="-120"/>
                      </a:endParaRPr>
                    </a:p>
                  </a:txBody>
                  <a:tcPr marL="36000" marR="36000" marT="36000" marB="3600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5738">
                <a:tc v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1600" dirty="0">
                        <a:solidFill>
                          <a:srgbClr val="FF0000"/>
                        </a:solidFill>
                        <a:latin typeface="華康中圓體" pitchFamily="49" charset="-120"/>
                        <a:ea typeface="華康中圓體" pitchFamily="49" charset="-120"/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-180975" algn="l" defTabSz="895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zh-TW" altLang="en-US" sz="1600" dirty="0">
                          <a:solidFill>
                            <a:srgbClr val="008000"/>
                          </a:solidFill>
                          <a:latin typeface="華康中圓體" pitchFamily="49" charset="-120"/>
                          <a:ea typeface="華康中圓體" pitchFamily="49" charset="-120"/>
                        </a:rPr>
                        <a:t>房地價值</a:t>
                      </a:r>
                    </a:p>
                  </a:txBody>
                  <a:tcPr marL="36000" marR="36000" marT="36000" marB="3600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-180975" algn="ctr" defTabSz="895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zh-TW" altLang="en-US" sz="1600" dirty="0">
                          <a:solidFill>
                            <a:srgbClr val="008000"/>
                          </a:solidFill>
                          <a:latin typeface="華康中圓體" pitchFamily="49" charset="-120"/>
                          <a:ea typeface="華康中圓體" pitchFamily="49" charset="-120"/>
                        </a:rPr>
                        <a:t>增加</a:t>
                      </a:r>
                    </a:p>
                  </a:txBody>
                  <a:tcPr marL="36000" marR="36000" marT="36000" marB="3600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4">
                  <a:txBody>
                    <a:bodyPr/>
                    <a:lstStyle/>
                    <a:p>
                      <a:pPr marL="0" marR="0" indent="-180975" algn="ctr" defTabSz="895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zh-TW" altLang="en-US" sz="1600" dirty="0">
                          <a:solidFill>
                            <a:srgbClr val="008000"/>
                          </a:solidFill>
                          <a:latin typeface="華康中圓體" pitchFamily="49" charset="-120"/>
                          <a:ea typeface="華康中圓體" pitchFamily="49" charset="-120"/>
                        </a:rPr>
                        <a:t>低</a:t>
                      </a:r>
                    </a:p>
                  </a:txBody>
                  <a:tcPr marL="36000" marR="36000" marT="36000" marB="3600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5910131"/>
                  </a:ext>
                </a:extLst>
              </a:tr>
              <a:tr h="159266">
                <a:tc v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1600" dirty="0">
                        <a:solidFill>
                          <a:srgbClr val="FF0000"/>
                        </a:solidFill>
                        <a:latin typeface="華康中圓體" pitchFamily="49" charset="-120"/>
                        <a:ea typeface="華康中圓體" pitchFamily="49" charset="-120"/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-180975" algn="l" defTabSz="895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zh-TW" altLang="en-US" sz="1600" dirty="0">
                          <a:solidFill>
                            <a:srgbClr val="008000"/>
                          </a:solidFill>
                          <a:latin typeface="華康中圓體" pitchFamily="49" charset="-120"/>
                          <a:ea typeface="華康中圓體" pitchFamily="49" charset="-120"/>
                        </a:rPr>
                        <a:t>社區環境</a:t>
                      </a:r>
                    </a:p>
                  </a:txBody>
                  <a:tcPr marL="36000" marR="36000" marT="36000" marB="3600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-180975" algn="ctr" defTabSz="895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zh-TW" altLang="en-US" sz="1600" dirty="0">
                          <a:solidFill>
                            <a:srgbClr val="008000"/>
                          </a:solidFill>
                          <a:latin typeface="華康中圓體" pitchFamily="49" charset="-120"/>
                          <a:ea typeface="華康中圓體" pitchFamily="49" charset="-120"/>
                        </a:rPr>
                        <a:t>環境優</a:t>
                      </a:r>
                    </a:p>
                  </a:txBody>
                  <a:tcPr marL="36000" marR="36000" marT="36000" marB="3600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4">
                  <a:txBody>
                    <a:bodyPr/>
                    <a:lstStyle/>
                    <a:p>
                      <a:pPr marL="0" marR="0" indent="-180975" algn="ctr" defTabSz="895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zh-TW" altLang="en-US" sz="1600" dirty="0">
                          <a:solidFill>
                            <a:srgbClr val="008000"/>
                          </a:solidFill>
                          <a:latin typeface="華康中圓體" pitchFamily="49" charset="-120"/>
                          <a:ea typeface="華康中圓體" pitchFamily="49" charset="-120"/>
                        </a:rPr>
                        <a:t>環境差、易有天坑</a:t>
                      </a:r>
                    </a:p>
                  </a:txBody>
                  <a:tcPr marL="36000" marR="36000" marT="36000" marB="3600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0028869"/>
                  </a:ext>
                </a:extLst>
              </a:tr>
              <a:tr h="22573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-180975" algn="l" defTabSz="895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zh-TW" altLang="en-US" sz="1600" dirty="0">
                          <a:solidFill>
                            <a:srgbClr val="008000"/>
                          </a:solidFill>
                          <a:latin typeface="華康中圓體" pitchFamily="49" charset="-120"/>
                          <a:ea typeface="華康中圓體" pitchFamily="49" charset="-120"/>
                        </a:rPr>
                        <a:t>公共設施</a:t>
                      </a:r>
                    </a:p>
                  </a:txBody>
                  <a:tcPr marL="36000" marR="36000" marT="36000" marB="3600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-180975" algn="ctr" defTabSz="895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zh-TW" altLang="en-US" sz="1600" dirty="0">
                          <a:solidFill>
                            <a:srgbClr val="008000"/>
                          </a:solidFill>
                          <a:latin typeface="華康中圓體" pitchFamily="49" charset="-120"/>
                          <a:ea typeface="華康中圓體" pitchFamily="49" charset="-120"/>
                        </a:rPr>
                        <a:t>完善</a:t>
                      </a:r>
                    </a:p>
                  </a:txBody>
                  <a:tcPr marL="36000" marR="36000" marT="36000" marB="3600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4">
                  <a:txBody>
                    <a:bodyPr/>
                    <a:lstStyle/>
                    <a:p>
                      <a:pPr marL="0" marR="0" indent="-180975" algn="ctr" defTabSz="895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zh-TW" altLang="en-US" sz="1600" dirty="0">
                          <a:solidFill>
                            <a:srgbClr val="008000"/>
                          </a:solidFill>
                          <a:latin typeface="華康中圓體" pitchFamily="49" charset="-120"/>
                          <a:ea typeface="華康中圓體" pitchFamily="49" charset="-120"/>
                        </a:rPr>
                        <a:t>缺</a:t>
                      </a:r>
                    </a:p>
                  </a:txBody>
                  <a:tcPr marL="36000" marR="36000" marT="36000" marB="3600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0616440"/>
                  </a:ext>
                </a:extLst>
              </a:tr>
              <a:tr h="176480">
                <a:tc v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1600" dirty="0">
                        <a:solidFill>
                          <a:srgbClr val="FF0000"/>
                        </a:solidFill>
                        <a:latin typeface="華康中圓體" pitchFamily="49" charset="-120"/>
                        <a:ea typeface="華康中圓體" pitchFamily="49" charset="-120"/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-180975" algn="l" defTabSz="895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zh-TW" altLang="en-US" sz="1600" dirty="0">
                          <a:solidFill>
                            <a:srgbClr val="008000"/>
                          </a:solidFill>
                          <a:latin typeface="華康中圓體" pitchFamily="49" charset="-120"/>
                          <a:ea typeface="華康中圓體" pitchFamily="49" charset="-120"/>
                        </a:rPr>
                        <a:t>生活機能</a:t>
                      </a:r>
                    </a:p>
                  </a:txBody>
                  <a:tcPr marL="36000" marR="36000" marT="36000" marB="3600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-180975" algn="ctr" defTabSz="895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zh-TW" altLang="en-US" sz="1600" dirty="0">
                          <a:solidFill>
                            <a:srgbClr val="008000"/>
                          </a:solidFill>
                          <a:latin typeface="華康中圓體" pitchFamily="49" charset="-120"/>
                          <a:ea typeface="華康中圓體" pitchFamily="49" charset="-120"/>
                        </a:rPr>
                        <a:t>全齡生活佳</a:t>
                      </a:r>
                    </a:p>
                  </a:txBody>
                  <a:tcPr marL="36000" marR="36000" marT="36000" marB="3600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4">
                  <a:txBody>
                    <a:bodyPr/>
                    <a:lstStyle/>
                    <a:p>
                      <a:pPr marL="0" marR="0" indent="-180975" algn="ctr" defTabSz="895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zh-TW" altLang="en-US" sz="1600" dirty="0">
                          <a:solidFill>
                            <a:srgbClr val="008000"/>
                          </a:solidFill>
                          <a:latin typeface="華康中圓體" pitchFamily="49" charset="-120"/>
                          <a:ea typeface="華康中圓體" pitchFamily="49" charset="-120"/>
                        </a:rPr>
                        <a:t>缺</a:t>
                      </a:r>
                    </a:p>
                  </a:txBody>
                  <a:tcPr marL="36000" marR="36000" marT="36000" marB="3600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6598699"/>
                  </a:ext>
                </a:extLst>
              </a:tr>
              <a:tr h="225738">
                <a:tc rowSpan="7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dirty="0">
                          <a:solidFill>
                            <a:srgbClr val="0000FF"/>
                          </a:solidFill>
                          <a:latin typeface="華康中圓體" pitchFamily="49" charset="-120"/>
                          <a:ea typeface="華康中圓體" pitchFamily="49" charset="-120"/>
                        </a:rPr>
                        <a:t>執行</a:t>
                      </a:r>
                      <a:endParaRPr lang="en-US" altLang="zh-TW" sz="1600" dirty="0">
                        <a:solidFill>
                          <a:srgbClr val="0000FF"/>
                        </a:solidFill>
                        <a:latin typeface="華康中圓體" pitchFamily="49" charset="-120"/>
                        <a:ea typeface="華康中圓體" pitchFamily="49" charset="-120"/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dirty="0">
                          <a:solidFill>
                            <a:srgbClr val="0000FF"/>
                          </a:solidFill>
                          <a:latin typeface="華康中圓體" pitchFamily="49" charset="-120"/>
                          <a:ea typeface="華康中圓體" pitchFamily="49" charset="-120"/>
                        </a:rPr>
                        <a:t>實施方式</a:t>
                      </a:r>
                      <a:endParaRPr lang="en-US" altLang="zh-TW" sz="1600" dirty="0">
                        <a:solidFill>
                          <a:srgbClr val="0000FF"/>
                        </a:solidFill>
                        <a:latin typeface="華康中圓體" pitchFamily="49" charset="-120"/>
                        <a:ea typeface="華康中圓體" pitchFamily="49" charset="-120"/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-180975" algn="ctr" defTabSz="895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zh-TW" altLang="en-US" sz="1600" dirty="0">
                          <a:solidFill>
                            <a:srgbClr val="0000FF"/>
                          </a:solidFill>
                          <a:latin typeface="華康中圓體" pitchFamily="49" charset="-120"/>
                          <a:ea typeface="華康中圓體" pitchFamily="49" charset="-120"/>
                        </a:rPr>
                        <a:t>共提申審</a:t>
                      </a:r>
                      <a:endParaRPr lang="en-US" altLang="zh-TW" sz="1600" dirty="0">
                        <a:solidFill>
                          <a:srgbClr val="0000FF"/>
                        </a:solidFill>
                        <a:latin typeface="華康中圓體" pitchFamily="49" charset="-120"/>
                        <a:ea typeface="華康中圓體" pitchFamily="49" charset="-120"/>
                      </a:endParaRPr>
                    </a:p>
                    <a:p>
                      <a:pPr marL="0" marR="0" lvl="0" indent="-180975" algn="ctr" defTabSz="895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zh-TW" altLang="en-US" sz="1600" dirty="0">
                          <a:solidFill>
                            <a:srgbClr val="0000FF"/>
                          </a:solidFill>
                          <a:latin typeface="華康中圓體" pitchFamily="49" charset="-120"/>
                          <a:ea typeface="華康中圓體" pitchFamily="49" charset="-120"/>
                        </a:rPr>
                        <a:t>不衝突</a:t>
                      </a:r>
                    </a:p>
                  </a:txBody>
                  <a:tcPr marL="36000" marR="36000" marT="36000" marB="3600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4">
                  <a:txBody>
                    <a:bodyPr/>
                    <a:lstStyle/>
                    <a:p>
                      <a:pPr marL="0" marR="0" lvl="0" indent="-180975" algn="ctr" defTabSz="895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zh-TW" altLang="en-US" sz="1600" dirty="0">
                          <a:solidFill>
                            <a:srgbClr val="0000FF"/>
                          </a:solidFill>
                          <a:latin typeface="華康中圓體" pitchFamily="49" charset="-120"/>
                          <a:ea typeface="華康中圓體" pitchFamily="49" charset="-120"/>
                        </a:rPr>
                        <a:t>各有利弊 選擇爭執衝突</a:t>
                      </a:r>
                    </a:p>
                  </a:txBody>
                  <a:tcPr marL="36000" marR="36000" marT="36000" marB="3600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7550508"/>
                  </a:ext>
                </a:extLst>
              </a:tr>
              <a:tr h="100926"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 marL="36000" marR="36000" marT="36000" marB="3600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-180975" algn="ctr" defTabSz="895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zh-TW" altLang="en-US" sz="1600" dirty="0">
                          <a:solidFill>
                            <a:srgbClr val="0000FF"/>
                          </a:solidFill>
                          <a:latin typeface="華康中圓體" pitchFamily="49" charset="-120"/>
                          <a:ea typeface="華康中圓體" pitchFamily="49" charset="-120"/>
                        </a:rPr>
                        <a:t>合建</a:t>
                      </a:r>
                    </a:p>
                  </a:txBody>
                  <a:tcPr marL="36000" marR="36000" marT="36000" marB="3600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-180975" algn="ctr" defTabSz="895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zh-TW" altLang="en-US" sz="1600" dirty="0">
                          <a:solidFill>
                            <a:srgbClr val="0000FF"/>
                          </a:solidFill>
                          <a:latin typeface="華康中圓體" pitchFamily="49" charset="-120"/>
                          <a:ea typeface="華康中圓體" pitchFamily="49" charset="-120"/>
                        </a:rPr>
                        <a:t>自辦</a:t>
                      </a:r>
                    </a:p>
                  </a:txBody>
                  <a:tcPr marL="36000" marR="36000" marT="36000" marB="3600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-180975" algn="ctr" defTabSz="895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zh-TW" altLang="en-US" sz="1600" dirty="0">
                          <a:solidFill>
                            <a:srgbClr val="0000FF"/>
                          </a:solidFill>
                          <a:latin typeface="華康中圓體" pitchFamily="49" charset="-120"/>
                          <a:ea typeface="華康中圓體" pitchFamily="49" charset="-120"/>
                        </a:rPr>
                        <a:t>代理</a:t>
                      </a:r>
                    </a:p>
                  </a:txBody>
                  <a:tcPr marL="36000" marR="36000" marT="36000" marB="3600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-180975" algn="ctr" defTabSz="895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zh-TW" altLang="en-US" sz="1600" dirty="0">
                          <a:solidFill>
                            <a:srgbClr val="0000FF"/>
                          </a:solidFill>
                          <a:latin typeface="華康中圓體" pitchFamily="49" charset="-120"/>
                          <a:ea typeface="華康中圓體" pitchFamily="49" charset="-120"/>
                        </a:rPr>
                        <a:t>公辦</a:t>
                      </a:r>
                      <a:endParaRPr lang="en-US" altLang="zh-TW" sz="1600" dirty="0">
                        <a:solidFill>
                          <a:srgbClr val="0000FF"/>
                        </a:solidFill>
                        <a:latin typeface="華康中圓體" pitchFamily="49" charset="-120"/>
                        <a:ea typeface="華康中圓體" pitchFamily="49" charset="-120"/>
                      </a:endParaRPr>
                    </a:p>
                  </a:txBody>
                  <a:tcPr marL="36000" marR="36000" marT="36000" marB="3600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12970422"/>
                  </a:ext>
                </a:extLst>
              </a:tr>
              <a:tr h="100926">
                <a:tc v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1600" dirty="0">
                        <a:solidFill>
                          <a:srgbClr val="0066FF"/>
                        </a:solidFill>
                        <a:latin typeface="華康中圓體" pitchFamily="49" charset="-120"/>
                        <a:ea typeface="華康中圓體" pitchFamily="49" charset="-120"/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dirty="0">
                          <a:solidFill>
                            <a:srgbClr val="0000FF"/>
                          </a:solidFill>
                          <a:latin typeface="華康中圓體" pitchFamily="49" charset="-120"/>
                          <a:ea typeface="華康中圓體" pitchFamily="49" charset="-120"/>
                        </a:rPr>
                        <a:t>整合者</a:t>
                      </a:r>
                      <a:endParaRPr lang="en-US" altLang="zh-TW" sz="1600" dirty="0">
                        <a:solidFill>
                          <a:srgbClr val="0000FF"/>
                        </a:solidFill>
                        <a:latin typeface="華康中圓體" pitchFamily="49" charset="-120"/>
                        <a:ea typeface="華康中圓體" pitchFamily="49" charset="-120"/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-180975" algn="ctr" defTabSz="895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zh-TW" altLang="en-US" sz="1600" dirty="0">
                          <a:solidFill>
                            <a:srgbClr val="0000FF"/>
                          </a:solidFill>
                          <a:latin typeface="華康中圓體" pitchFamily="49" charset="-120"/>
                          <a:ea typeface="華康中圓體" pitchFamily="49" charset="-120"/>
                        </a:rPr>
                        <a:t>協會 地主</a:t>
                      </a:r>
                    </a:p>
                  </a:txBody>
                  <a:tcPr marL="36000" marR="36000" marT="36000" marB="3600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-180975" algn="ctr" defTabSz="895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zh-TW" altLang="en-US" sz="1600" dirty="0">
                          <a:solidFill>
                            <a:srgbClr val="0000FF"/>
                          </a:solidFill>
                          <a:latin typeface="華康中圓體" pitchFamily="49" charset="-120"/>
                          <a:ea typeface="華康中圓體" pitchFamily="49" charset="-120"/>
                        </a:rPr>
                        <a:t>地主 建商</a:t>
                      </a:r>
                    </a:p>
                  </a:txBody>
                  <a:tcPr marL="36000" marR="36000" marT="36000" marB="3600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-180975" algn="ctr" defTabSz="895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kumimoji="0" lang="zh-TW" altLang="en-US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華康中圓體" pitchFamily="49" charset="-120"/>
                          <a:ea typeface="華康中圓體" pitchFamily="49" charset="-120"/>
                          <a:cs typeface="+mn-cs"/>
                        </a:rPr>
                        <a:t>地主</a:t>
                      </a:r>
                      <a:endParaRPr kumimoji="0" lang="zh-TW" alt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華康中圓體" pitchFamily="49" charset="-120"/>
                        <a:ea typeface="華康中圓體" pitchFamily="49" charset="-120"/>
                        <a:cs typeface="+mn-cs"/>
                      </a:endParaRPr>
                    </a:p>
                  </a:txBody>
                  <a:tcPr marL="36000" marR="36000" marT="36000" marB="3600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-180975" algn="ctr" defTabSz="895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kumimoji="0" lang="zh-TW" alt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華康中圓體" pitchFamily="49" charset="-120"/>
                          <a:ea typeface="華康中圓體" pitchFamily="49" charset="-120"/>
                          <a:cs typeface="+mn-cs"/>
                        </a:rPr>
                        <a:t>地主</a:t>
                      </a:r>
                      <a:r>
                        <a:rPr kumimoji="0" lang="en-US" altLang="zh-TW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華康中圓體" pitchFamily="49" charset="-120"/>
                          <a:ea typeface="華康中圓體" pitchFamily="49" charset="-120"/>
                          <a:cs typeface="+mn-cs"/>
                        </a:rPr>
                        <a:t> </a:t>
                      </a:r>
                      <a:r>
                        <a:rPr lang="zh-TW" altLang="en-US" sz="1600" dirty="0">
                          <a:solidFill>
                            <a:srgbClr val="0000FF"/>
                          </a:solidFill>
                          <a:latin typeface="華康中圓體" pitchFamily="49" charset="-120"/>
                          <a:ea typeface="華康中圓體" pitchFamily="49" charset="-120"/>
                        </a:rPr>
                        <a:t>顧問</a:t>
                      </a:r>
                      <a:endParaRPr kumimoji="0" lang="zh-TW" alt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華康中圓體" pitchFamily="49" charset="-120"/>
                        <a:ea typeface="華康中圓體" pitchFamily="49" charset="-120"/>
                        <a:cs typeface="+mn-cs"/>
                      </a:endParaRPr>
                    </a:p>
                  </a:txBody>
                  <a:tcPr marL="36000" marR="36000" marT="36000" marB="3600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-180975" algn="ctr" defTabSz="895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kumimoji="0" lang="zh-TW" alt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華康中圓體" pitchFamily="49" charset="-120"/>
                          <a:ea typeface="華康中圓體" pitchFamily="49" charset="-120"/>
                          <a:cs typeface="+mn-cs"/>
                        </a:rPr>
                        <a:t>地主</a:t>
                      </a:r>
                    </a:p>
                  </a:txBody>
                  <a:tcPr marL="36000" marR="36000" marT="36000" marB="3600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69759703"/>
                  </a:ext>
                </a:extLst>
              </a:tr>
              <a:tr h="100926">
                <a:tc v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1600" dirty="0">
                        <a:solidFill>
                          <a:srgbClr val="0066FF"/>
                        </a:solidFill>
                        <a:latin typeface="華康中圓體" pitchFamily="49" charset="-120"/>
                        <a:ea typeface="華康中圓體" pitchFamily="49" charset="-120"/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dirty="0">
                          <a:solidFill>
                            <a:srgbClr val="0000FF"/>
                          </a:solidFill>
                          <a:latin typeface="華康中圓體" pitchFamily="49" charset="-120"/>
                          <a:ea typeface="華康中圓體" pitchFamily="49" charset="-120"/>
                        </a:rPr>
                        <a:t>實施者</a:t>
                      </a:r>
                      <a:endParaRPr lang="en-US" altLang="zh-TW" sz="1600" dirty="0">
                        <a:solidFill>
                          <a:srgbClr val="0000FF"/>
                        </a:solidFill>
                        <a:latin typeface="華康中圓體" pitchFamily="49" charset="-120"/>
                        <a:ea typeface="華康中圓體" pitchFamily="49" charset="-120"/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-180975" algn="ctr" defTabSz="895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zh-TW" altLang="en-US" sz="1600" dirty="0">
                          <a:solidFill>
                            <a:srgbClr val="0000FF"/>
                          </a:solidFill>
                          <a:latin typeface="華康中圓體" pitchFamily="49" charset="-120"/>
                          <a:ea typeface="華康中圓體" pitchFamily="49" charset="-120"/>
                        </a:rPr>
                        <a:t>協會</a:t>
                      </a:r>
                      <a:r>
                        <a:rPr lang="en-US" altLang="zh-TW" sz="1600" dirty="0">
                          <a:solidFill>
                            <a:srgbClr val="0000FF"/>
                          </a:solidFill>
                          <a:latin typeface="華康中圓體" pitchFamily="49" charset="-120"/>
                          <a:ea typeface="華康中圓體" pitchFamily="49" charset="-120"/>
                        </a:rPr>
                        <a:t> </a:t>
                      </a:r>
                      <a:r>
                        <a:rPr lang="zh-TW" altLang="en-US" sz="1600" dirty="0">
                          <a:solidFill>
                            <a:srgbClr val="0000FF"/>
                          </a:solidFill>
                          <a:latin typeface="華康中圓體" pitchFamily="49" charset="-120"/>
                          <a:ea typeface="華康中圓體" pitchFamily="49" charset="-120"/>
                        </a:rPr>
                        <a:t>知見</a:t>
                      </a:r>
                    </a:p>
                  </a:txBody>
                  <a:tcPr marL="36000" marR="36000" marT="36000" marB="3600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-180975" algn="ctr" defTabSz="895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zh-TW" altLang="en-US" sz="1600" dirty="0">
                          <a:solidFill>
                            <a:srgbClr val="0000FF"/>
                          </a:solidFill>
                          <a:latin typeface="華康中圓體" pitchFamily="49" charset="-120"/>
                          <a:ea typeface="華康中圓體" pitchFamily="49" charset="-120"/>
                        </a:rPr>
                        <a:t>建商</a:t>
                      </a:r>
                    </a:p>
                  </a:txBody>
                  <a:tcPr marL="36000" marR="36000" marT="36000" marB="3600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-180975" algn="ctr" defTabSz="895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zh-TW" altLang="en-US" sz="1600" dirty="0">
                          <a:solidFill>
                            <a:srgbClr val="0000FF"/>
                          </a:solidFill>
                          <a:latin typeface="華康中圓體" pitchFamily="49" charset="-120"/>
                          <a:ea typeface="華康中圓體" pitchFamily="49" charset="-120"/>
                        </a:rPr>
                        <a:t>更新會</a:t>
                      </a:r>
                    </a:p>
                  </a:txBody>
                  <a:tcPr marL="36000" marR="36000" marT="36000" marB="3600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-180975" algn="ctr" defTabSz="895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zh-TW" altLang="en-US" sz="1600" dirty="0">
                          <a:solidFill>
                            <a:srgbClr val="0000FF"/>
                          </a:solidFill>
                          <a:latin typeface="華康中圓體" pitchFamily="49" charset="-120"/>
                          <a:ea typeface="華康中圓體" pitchFamily="49" charset="-120"/>
                        </a:rPr>
                        <a:t>建經 顧問</a:t>
                      </a:r>
                    </a:p>
                  </a:txBody>
                  <a:tcPr marL="36000" marR="36000" marT="36000" marB="3600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-180975" algn="ctr" defTabSz="895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zh-TW" altLang="en-US" sz="1600" dirty="0">
                          <a:solidFill>
                            <a:srgbClr val="0000FF"/>
                          </a:solidFill>
                          <a:latin typeface="華康中圓體" pitchFamily="49" charset="-120"/>
                          <a:ea typeface="華康中圓體" pitchFamily="49" charset="-120"/>
                        </a:rPr>
                        <a:t>金主 建商</a:t>
                      </a:r>
                      <a:endParaRPr lang="en-US" altLang="zh-TW" sz="1600" dirty="0">
                        <a:solidFill>
                          <a:srgbClr val="0000FF"/>
                        </a:solidFill>
                        <a:latin typeface="華康中圓體" pitchFamily="49" charset="-120"/>
                        <a:ea typeface="華康中圓體" pitchFamily="49" charset="-120"/>
                      </a:endParaRPr>
                    </a:p>
                  </a:txBody>
                  <a:tcPr marL="36000" marR="36000" marT="36000" marB="3600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1221299"/>
                  </a:ext>
                </a:extLst>
              </a:tr>
              <a:tr h="195324">
                <a:tc v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1600" dirty="0">
                        <a:solidFill>
                          <a:srgbClr val="0066FF"/>
                        </a:solidFill>
                        <a:latin typeface="華康中圓體" pitchFamily="49" charset="-120"/>
                        <a:ea typeface="華康中圓體" pitchFamily="49" charset="-120"/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dirty="0">
                          <a:solidFill>
                            <a:srgbClr val="0000FF"/>
                          </a:solidFill>
                          <a:latin typeface="華康中圓體" pitchFamily="49" charset="-120"/>
                          <a:ea typeface="華康中圓體" pitchFamily="49" charset="-120"/>
                        </a:rPr>
                        <a:t>資金籌措</a:t>
                      </a:r>
                      <a:endParaRPr lang="en-US" altLang="zh-TW" sz="1600" dirty="0">
                        <a:solidFill>
                          <a:srgbClr val="0000FF"/>
                        </a:solidFill>
                        <a:latin typeface="華康中圓體" pitchFamily="49" charset="-120"/>
                        <a:ea typeface="華康中圓體" pitchFamily="49" charset="-120"/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-180975" algn="ctr" defTabSz="895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zh-TW" altLang="en-US" sz="1600" dirty="0">
                          <a:solidFill>
                            <a:srgbClr val="0000FF"/>
                          </a:solidFill>
                          <a:latin typeface="華康中圓體" pitchFamily="49" charset="-120"/>
                          <a:ea typeface="華康中圓體" pitchFamily="49" charset="-120"/>
                        </a:rPr>
                        <a:t>非必要</a:t>
                      </a:r>
                    </a:p>
                  </a:txBody>
                  <a:tcPr marL="36000" marR="36000" marT="36000" marB="3600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-180975" algn="ctr" defTabSz="895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zh-TW" altLang="en-US" sz="1600" dirty="0">
                          <a:solidFill>
                            <a:srgbClr val="0000FF"/>
                          </a:solidFill>
                          <a:latin typeface="華康中圓體" pitchFamily="49" charset="-120"/>
                          <a:ea typeface="華康中圓體" pitchFamily="49" charset="-120"/>
                        </a:rPr>
                        <a:t>自籌 自貸</a:t>
                      </a:r>
                    </a:p>
                  </a:txBody>
                  <a:tcPr marL="36000" marR="36000" marT="36000" marB="3600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-180975" algn="ctr" defTabSz="895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zh-TW" altLang="en-US" sz="1600" dirty="0">
                          <a:solidFill>
                            <a:srgbClr val="0000FF"/>
                          </a:solidFill>
                          <a:latin typeface="華康中圓體" pitchFamily="49" charset="-120"/>
                          <a:ea typeface="華康中圓體" pitchFamily="49" charset="-120"/>
                        </a:rPr>
                        <a:t>託貸</a:t>
                      </a:r>
                    </a:p>
                  </a:txBody>
                  <a:tcPr marL="36000" marR="36000" marT="36000" marB="3600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-180975" algn="ctr" defTabSz="895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zh-TW" altLang="en-US" sz="1600" dirty="0">
                          <a:solidFill>
                            <a:srgbClr val="0000FF"/>
                          </a:solidFill>
                          <a:latin typeface="華康中圓體" pitchFamily="49" charset="-120"/>
                          <a:ea typeface="華康中圓體" pitchFamily="49" charset="-120"/>
                        </a:rPr>
                        <a:t>託貸</a:t>
                      </a:r>
                    </a:p>
                  </a:txBody>
                  <a:tcPr marL="36000" marR="36000" marT="36000" marB="3600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-180975" algn="ctr" defTabSz="895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zh-TW" altLang="en-US" sz="1600" dirty="0">
                          <a:solidFill>
                            <a:srgbClr val="0000FF"/>
                          </a:solidFill>
                          <a:latin typeface="華康中圓體" pitchFamily="49" charset="-120"/>
                          <a:ea typeface="華康中圓體" pitchFamily="49" charset="-120"/>
                        </a:rPr>
                        <a:t>自籌</a:t>
                      </a:r>
                      <a:r>
                        <a:rPr lang="en-US" altLang="zh-TW" sz="1600" dirty="0">
                          <a:solidFill>
                            <a:srgbClr val="0000FF"/>
                          </a:solidFill>
                          <a:latin typeface="華康中圓體" pitchFamily="49" charset="-120"/>
                          <a:ea typeface="華康中圓體" pitchFamily="49" charset="-120"/>
                        </a:rPr>
                        <a:t> </a:t>
                      </a:r>
                      <a:r>
                        <a:rPr lang="zh-TW" altLang="en-US" sz="1600" dirty="0">
                          <a:solidFill>
                            <a:srgbClr val="0000FF"/>
                          </a:solidFill>
                          <a:latin typeface="華康中圓體" pitchFamily="49" charset="-120"/>
                          <a:ea typeface="華康中圓體" pitchFamily="49" charset="-120"/>
                        </a:rPr>
                        <a:t>託貸</a:t>
                      </a:r>
                      <a:endParaRPr lang="en-US" altLang="zh-TW" sz="1600" dirty="0">
                        <a:solidFill>
                          <a:srgbClr val="0000FF"/>
                        </a:solidFill>
                        <a:latin typeface="華康中圓體" pitchFamily="49" charset="-120"/>
                        <a:ea typeface="華康中圓體" pitchFamily="49" charset="-120"/>
                      </a:endParaRPr>
                    </a:p>
                  </a:txBody>
                  <a:tcPr marL="36000" marR="36000" marT="36000" marB="3600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04894438"/>
                  </a:ext>
                </a:extLst>
              </a:tr>
              <a:tr h="27709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dirty="0">
                          <a:solidFill>
                            <a:srgbClr val="0000FF"/>
                          </a:solidFill>
                          <a:latin typeface="華康中圓體" pitchFamily="49" charset="-120"/>
                          <a:ea typeface="華康中圓體" pitchFamily="49" charset="-120"/>
                        </a:rPr>
                        <a:t>信譽能力</a:t>
                      </a:r>
                      <a:endParaRPr lang="en-US" altLang="zh-TW" sz="1600" dirty="0">
                        <a:solidFill>
                          <a:srgbClr val="0000FF"/>
                        </a:solidFill>
                        <a:latin typeface="華康中圓體" pitchFamily="49" charset="-120"/>
                        <a:ea typeface="華康中圓體" pitchFamily="49" charset="-120"/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-180975" algn="ctr" defTabSz="895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zh-TW" altLang="en-US" sz="1600" dirty="0">
                          <a:solidFill>
                            <a:srgbClr val="0000FF"/>
                          </a:solidFill>
                          <a:latin typeface="華康中圓體" pitchFamily="49" charset="-120"/>
                          <a:ea typeface="華康中圓體" pitchFamily="49" charset="-120"/>
                        </a:rPr>
                        <a:t>吸引優良</a:t>
                      </a: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-180975" algn="ctr" defTabSz="895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zh-TW" altLang="en-US" sz="1600" dirty="0">
                          <a:solidFill>
                            <a:srgbClr val="0000FF"/>
                          </a:solidFill>
                          <a:latin typeface="華康中圓體" pitchFamily="49" charset="-120"/>
                          <a:ea typeface="華康中圓體" pitchFamily="49" charset="-120"/>
                        </a:rPr>
                        <a:t>難尋優良</a:t>
                      </a: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-180975" algn="ctr" defTabSz="895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zh-TW" altLang="en-US" sz="1600" dirty="0">
                          <a:solidFill>
                            <a:srgbClr val="0000FF"/>
                          </a:solidFill>
                          <a:latin typeface="華康中圓體" pitchFamily="49" charset="-120"/>
                          <a:ea typeface="華康中圓體" pitchFamily="49" charset="-120"/>
                        </a:rPr>
                        <a:t>沒能力</a:t>
                      </a: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-180975" algn="ctr" defTabSz="895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zh-TW" altLang="en-US" sz="1600" dirty="0">
                          <a:solidFill>
                            <a:srgbClr val="0000FF"/>
                          </a:solidFill>
                          <a:latin typeface="華康中圓體" pitchFamily="49" charset="-120"/>
                          <a:ea typeface="華康中圓體" pitchFamily="49" charset="-120"/>
                        </a:rPr>
                        <a:t>有無</a:t>
                      </a: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-180975" algn="ctr" defTabSz="895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zh-TW" altLang="en-US" sz="1600" dirty="0">
                          <a:solidFill>
                            <a:srgbClr val="0000FF"/>
                          </a:solidFill>
                          <a:latin typeface="華康中圓體" pitchFamily="49" charset="-120"/>
                          <a:ea typeface="華康中圓體" pitchFamily="49" charset="-120"/>
                        </a:rPr>
                        <a:t>公信力</a:t>
                      </a: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14139535"/>
                  </a:ext>
                </a:extLst>
              </a:tr>
              <a:tr h="277095">
                <a:tc v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1600" dirty="0">
                        <a:solidFill>
                          <a:srgbClr val="0066FF"/>
                        </a:solidFill>
                        <a:latin typeface="華康中圓體" pitchFamily="49" charset="-120"/>
                        <a:ea typeface="華康中圓體" pitchFamily="49" charset="-120"/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dirty="0">
                          <a:solidFill>
                            <a:srgbClr val="0000FF"/>
                          </a:solidFill>
                          <a:latin typeface="華康中圓體" pitchFamily="49" charset="-120"/>
                          <a:ea typeface="華康中圓體" pitchFamily="49" charset="-120"/>
                        </a:rPr>
                        <a:t>執行約束</a:t>
                      </a:r>
                      <a:endParaRPr lang="en-US" altLang="zh-TW" sz="1600" dirty="0">
                        <a:solidFill>
                          <a:srgbClr val="0000FF"/>
                        </a:solidFill>
                        <a:latin typeface="華康中圓體" pitchFamily="49" charset="-120"/>
                        <a:ea typeface="華康中圓體" pitchFamily="49" charset="-120"/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-180975" algn="ctr" defTabSz="895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zh-TW" altLang="en-US" sz="1600" dirty="0">
                          <a:solidFill>
                            <a:srgbClr val="0000FF"/>
                          </a:solidFill>
                          <a:latin typeface="華康中圓體" pitchFamily="49" charset="-120"/>
                          <a:ea typeface="華康中圓體" pitchFamily="49" charset="-120"/>
                        </a:rPr>
                        <a:t>同意書</a:t>
                      </a: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-180975" algn="ctr" defTabSz="895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zh-TW" altLang="en-US" sz="1600" dirty="0">
                          <a:solidFill>
                            <a:srgbClr val="0000FF"/>
                          </a:solidFill>
                          <a:latin typeface="華康中圓體" pitchFamily="49" charset="-120"/>
                          <a:ea typeface="華康中圓體" pitchFamily="49" charset="-120"/>
                        </a:rPr>
                        <a:t>契約</a:t>
                      </a: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-180975" algn="ctr" defTabSz="895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zh-TW" altLang="en-US" sz="1600" dirty="0">
                          <a:solidFill>
                            <a:srgbClr val="0000FF"/>
                          </a:solidFill>
                          <a:latin typeface="華康中圓體" pitchFamily="49" charset="-120"/>
                          <a:ea typeface="華康中圓體" pitchFamily="49" charset="-120"/>
                        </a:rPr>
                        <a:t>信託</a:t>
                      </a: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-180975" algn="ctr" defTabSz="895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zh-TW" altLang="en-US" sz="1600" dirty="0">
                          <a:solidFill>
                            <a:srgbClr val="0000FF"/>
                          </a:solidFill>
                          <a:latin typeface="華康中圓體" pitchFamily="49" charset="-120"/>
                          <a:ea typeface="華康中圓體" pitchFamily="49" charset="-120"/>
                        </a:rPr>
                        <a:t>信託</a:t>
                      </a: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-180975" algn="ctr" defTabSz="895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zh-TW" altLang="en-US" sz="1600" dirty="0">
                          <a:solidFill>
                            <a:srgbClr val="0000FF"/>
                          </a:solidFill>
                          <a:latin typeface="華康中圓體" pitchFamily="49" charset="-120"/>
                          <a:ea typeface="華康中圓體" pitchFamily="49" charset="-120"/>
                        </a:rPr>
                        <a:t>信託</a:t>
                      </a: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365">
                <a:tc row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dirty="0">
                          <a:solidFill>
                            <a:schemeClr val="tx1"/>
                          </a:solidFill>
                          <a:latin typeface="華康中圓體" pitchFamily="49" charset="-120"/>
                          <a:ea typeface="華康中圓體" pitchFamily="49" charset="-120"/>
                        </a:rPr>
                        <a:t>綜合</a:t>
                      </a:r>
                      <a:endParaRPr lang="en-US" altLang="zh-TW" sz="1600" dirty="0">
                        <a:solidFill>
                          <a:schemeClr val="tx1"/>
                        </a:solidFill>
                        <a:latin typeface="華康中圓體" pitchFamily="49" charset="-120"/>
                        <a:ea typeface="華康中圓體" pitchFamily="49" charset="-120"/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dirty="0">
                          <a:solidFill>
                            <a:srgbClr val="008000"/>
                          </a:solidFill>
                          <a:latin typeface="華康中圓體" pitchFamily="49" charset="-120"/>
                          <a:ea typeface="華康中圓體" pitchFamily="49" charset="-120"/>
                        </a:rPr>
                        <a:t>優點</a:t>
                      </a:r>
                      <a:endParaRPr lang="en-US" altLang="zh-TW" sz="1600" dirty="0">
                        <a:solidFill>
                          <a:srgbClr val="008000"/>
                        </a:solidFill>
                        <a:latin typeface="華康中圓體" pitchFamily="49" charset="-120"/>
                        <a:ea typeface="華康中圓體" pitchFamily="49" charset="-120"/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-180975" algn="ctr" defTabSz="895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zh-TW" altLang="en-US" sz="1600" dirty="0">
                          <a:solidFill>
                            <a:srgbClr val="008000"/>
                          </a:solidFill>
                          <a:latin typeface="華康中圓體" pitchFamily="49" charset="-120"/>
                          <a:ea typeface="華康中圓體" pitchFamily="49" charset="-120"/>
                        </a:rPr>
                        <a:t>加分回 效益多</a:t>
                      </a:r>
                      <a:endParaRPr lang="en-US" altLang="zh-TW" sz="1600" dirty="0">
                        <a:solidFill>
                          <a:srgbClr val="008000"/>
                        </a:solidFill>
                        <a:latin typeface="華康中圓體" pitchFamily="49" charset="-120"/>
                        <a:ea typeface="華康中圓體" pitchFamily="49" charset="-120"/>
                      </a:endParaRPr>
                    </a:p>
                    <a:p>
                      <a:pPr marL="0" marR="0" lvl="0" indent="-180975" algn="ctr" defTabSz="895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zh-TW" altLang="en-US" sz="1600" dirty="0">
                          <a:solidFill>
                            <a:srgbClr val="008000"/>
                          </a:solidFill>
                          <a:latin typeface="華康中圓體" pitchFamily="49" charset="-120"/>
                          <a:ea typeface="華康中圓體" pitchFamily="49" charset="-120"/>
                        </a:rPr>
                        <a:t>無約束 利都更</a:t>
                      </a: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-180975" algn="ctr" defTabSz="895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zh-TW" altLang="en-US" sz="1600" dirty="0">
                          <a:solidFill>
                            <a:srgbClr val="008000"/>
                          </a:solidFill>
                          <a:latin typeface="華康中圓體" pitchFamily="49" charset="-120"/>
                          <a:ea typeface="華康中圓體" pitchFamily="49" charset="-120"/>
                        </a:rPr>
                        <a:t>單純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-180975" algn="ctr" defTabSz="895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zh-TW" altLang="en-US" sz="1600" dirty="0">
                          <a:solidFill>
                            <a:srgbClr val="008000"/>
                          </a:solidFill>
                          <a:latin typeface="華康中圓體" pitchFamily="49" charset="-120"/>
                          <a:ea typeface="華康中圓體" pitchFamily="49" charset="-120"/>
                        </a:rPr>
                        <a:t>分回較多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-180975" algn="ctr" defTabSz="895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zh-TW" altLang="en-US" sz="1600" dirty="0">
                          <a:solidFill>
                            <a:srgbClr val="008000"/>
                          </a:solidFill>
                          <a:latin typeface="華康中圓體" pitchFamily="49" charset="-120"/>
                          <a:ea typeface="華康中圓體" pitchFamily="49" charset="-120"/>
                        </a:rPr>
                        <a:t>分回較多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-180975" algn="ctr" defTabSz="895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zh-TW" altLang="en-US" sz="1600" dirty="0">
                          <a:solidFill>
                            <a:srgbClr val="008000"/>
                          </a:solidFill>
                          <a:latin typeface="華康中圓體" pitchFamily="49" charset="-120"/>
                          <a:ea typeface="華康中圓體" pitchFamily="49" charset="-120"/>
                        </a:rPr>
                        <a:t>公信力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3733">
                <a:tc v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1600" dirty="0">
                        <a:solidFill>
                          <a:srgbClr val="008000"/>
                        </a:solidFill>
                        <a:latin typeface="華康中圓體" pitchFamily="49" charset="-120"/>
                        <a:ea typeface="華康中圓體" pitchFamily="49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dirty="0">
                          <a:solidFill>
                            <a:srgbClr val="FF0000"/>
                          </a:solidFill>
                          <a:latin typeface="華康中圓體" pitchFamily="49" charset="-120"/>
                          <a:ea typeface="華康中圓體" pitchFamily="49" charset="-120"/>
                        </a:rPr>
                        <a:t>缺點</a:t>
                      </a:r>
                      <a:endParaRPr lang="en-US" altLang="zh-TW" sz="1600" dirty="0">
                        <a:solidFill>
                          <a:srgbClr val="FF0000"/>
                        </a:solidFill>
                        <a:latin typeface="華康中圓體" pitchFamily="49" charset="-120"/>
                        <a:ea typeface="華康中圓體" pitchFamily="49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indent="-180975" algn="ctr" defTabSz="5429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zh-TW" altLang="en-US" sz="1600" dirty="0">
                          <a:solidFill>
                            <a:srgbClr val="FF0000"/>
                          </a:solidFill>
                          <a:latin typeface="華康中圓體" pitchFamily="49" charset="-120"/>
                          <a:ea typeface="華康中圓體" pitchFamily="49" charset="-120"/>
                        </a:rPr>
                        <a:t>時程增加</a:t>
                      </a:r>
                      <a:endParaRPr lang="en-US" altLang="zh-TW" sz="1600" dirty="0">
                        <a:solidFill>
                          <a:srgbClr val="FF0000"/>
                        </a:solidFill>
                        <a:latin typeface="華康中圓體" pitchFamily="49" charset="-120"/>
                        <a:ea typeface="華康中圓體" pitchFamily="49" charset="-12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-180975" algn="ctr" defTabSz="895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zh-TW" altLang="en-US" sz="1600" dirty="0">
                          <a:solidFill>
                            <a:srgbClr val="FF0000"/>
                          </a:solidFill>
                          <a:latin typeface="華康中圓體" pitchFamily="49" charset="-120"/>
                          <a:ea typeface="華康中圓體" pitchFamily="49" charset="-120"/>
                        </a:rPr>
                        <a:t>分回少</a:t>
                      </a:r>
                      <a:endParaRPr lang="en-US" altLang="zh-TW" sz="1600" dirty="0">
                        <a:solidFill>
                          <a:srgbClr val="FF0000"/>
                        </a:solidFill>
                        <a:latin typeface="華康中圓體" pitchFamily="49" charset="-120"/>
                        <a:ea typeface="華康中圓體" pitchFamily="49" charset="-120"/>
                      </a:endParaRPr>
                    </a:p>
                    <a:p>
                      <a:pPr marL="0" marR="0" indent="-180975" algn="ctr" defTabSz="895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zh-TW" altLang="en-US" sz="1600" dirty="0">
                          <a:solidFill>
                            <a:srgbClr val="FF0000"/>
                          </a:solidFill>
                          <a:latin typeface="華康中圓體" pitchFamily="49" charset="-120"/>
                          <a:ea typeface="華康中圓體" pitchFamily="49" charset="-120"/>
                        </a:rPr>
                        <a:t>風險高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-180975" algn="ctr" defTabSz="5429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zh-TW" altLang="en-US" sz="1600" dirty="0">
                          <a:solidFill>
                            <a:srgbClr val="FF0000"/>
                          </a:solidFill>
                          <a:latin typeface="華康中圓體" pitchFamily="49" charset="-120"/>
                          <a:ea typeface="華康中圓體" pitchFamily="49" charset="-120"/>
                        </a:rPr>
                        <a:t>意見多</a:t>
                      </a:r>
                      <a:endParaRPr lang="en-US" altLang="zh-TW" sz="1600" dirty="0">
                        <a:solidFill>
                          <a:srgbClr val="FF0000"/>
                        </a:solidFill>
                        <a:latin typeface="華康中圓體" pitchFamily="49" charset="-120"/>
                        <a:ea typeface="華康中圓體" pitchFamily="49" charset="-120"/>
                      </a:endParaRPr>
                    </a:p>
                    <a:p>
                      <a:pPr marL="0" marR="0" lvl="0" indent="-180975" algn="ctr" defTabSz="5429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zh-TW" altLang="en-US" sz="1600" dirty="0">
                          <a:solidFill>
                            <a:srgbClr val="FF0000"/>
                          </a:solidFill>
                          <a:latin typeface="華康中圓體" pitchFamily="49" charset="-120"/>
                          <a:ea typeface="華康中圓體" pitchFamily="49" charset="-120"/>
                        </a:rPr>
                        <a:t>沒能力</a:t>
                      </a:r>
                      <a:endParaRPr lang="en-US" altLang="zh-TW" sz="1600" dirty="0">
                        <a:solidFill>
                          <a:srgbClr val="FF0000"/>
                        </a:solidFill>
                        <a:latin typeface="華康中圓體" pitchFamily="49" charset="-120"/>
                        <a:ea typeface="華康中圓體" pitchFamily="49" charset="-12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-180975" algn="ctr" defTabSz="895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zh-TW" altLang="en-US" sz="1600" dirty="0">
                          <a:solidFill>
                            <a:srgbClr val="FF0000"/>
                          </a:solidFill>
                          <a:latin typeface="華康中圓體" pitchFamily="49" charset="-120"/>
                          <a:ea typeface="華康中圓體" pitchFamily="49" charset="-120"/>
                        </a:rPr>
                        <a:t>信心不足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-180975" algn="ctr" defTabSz="895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zh-TW" altLang="en-US" sz="1600" dirty="0">
                          <a:solidFill>
                            <a:srgbClr val="FF0000"/>
                          </a:solidFill>
                          <a:latin typeface="華康中圓體" pitchFamily="49" charset="-120"/>
                          <a:ea typeface="華康中圓體" pitchFamily="49" charset="-120"/>
                        </a:rPr>
                        <a:t>分回最少</a:t>
                      </a:r>
                      <a:endParaRPr lang="en-US" altLang="zh-TW" sz="1600" dirty="0">
                        <a:solidFill>
                          <a:srgbClr val="FF0000"/>
                        </a:solidFill>
                        <a:latin typeface="華康中圓體" pitchFamily="49" charset="-120"/>
                        <a:ea typeface="華康中圓體" pitchFamily="49" charset="-120"/>
                      </a:endParaRPr>
                    </a:p>
                    <a:p>
                      <a:pPr marL="0" marR="0" indent="-180975" algn="ctr" defTabSz="895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zh-TW" altLang="en-US" sz="1600" dirty="0">
                          <a:solidFill>
                            <a:srgbClr val="FF0000"/>
                          </a:solidFill>
                          <a:latin typeface="華康中圓體" pitchFamily="49" charset="-120"/>
                          <a:ea typeface="華康中圓體" pitchFamily="49" charset="-120"/>
                        </a:rPr>
                        <a:t>社福參雜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3733">
                <a:tc v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1600" dirty="0">
                        <a:solidFill>
                          <a:schemeClr val="tx1"/>
                        </a:solidFill>
                        <a:latin typeface="華康中圓體" pitchFamily="49" charset="-120"/>
                        <a:ea typeface="華康中圓體" pitchFamily="49" charset="-120"/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1600" dirty="0">
                        <a:solidFill>
                          <a:srgbClr val="FF0000"/>
                        </a:solidFill>
                        <a:latin typeface="華康中圓體" pitchFamily="49" charset="-120"/>
                        <a:ea typeface="華康中圓體" pitchFamily="49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indent="-180975" algn="ctr" defTabSz="5429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endParaRPr lang="en-US" altLang="zh-TW" sz="1600" dirty="0">
                        <a:solidFill>
                          <a:srgbClr val="FF0000"/>
                        </a:solidFill>
                        <a:latin typeface="華康中圓體" pitchFamily="49" charset="-120"/>
                        <a:ea typeface="華康中圓體" pitchFamily="49" charset="-12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4">
                  <a:txBody>
                    <a:bodyPr/>
                    <a:lstStyle/>
                    <a:p>
                      <a:pPr marL="0" marR="0" lvl="0" indent="-180975" algn="ctr" defTabSz="895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zh-TW" altLang="en-US" sz="1600" dirty="0">
                          <a:solidFill>
                            <a:srgbClr val="FF0000"/>
                          </a:solidFill>
                          <a:latin typeface="華康中圓體" pitchFamily="49" charset="-120"/>
                          <a:ea typeface="華康中圓體" pitchFamily="49" charset="-120"/>
                        </a:rPr>
                        <a:t>分回不足 衝突多 </a:t>
                      </a:r>
                      <a:r>
                        <a:rPr lang="en-US" altLang="zh-TW" sz="1600" dirty="0">
                          <a:solidFill>
                            <a:srgbClr val="FF0000"/>
                          </a:solidFill>
                          <a:latin typeface="華康中圓體" pitchFamily="49" charset="-120"/>
                          <a:ea typeface="華康中圓體" pitchFamily="49" charset="-120"/>
                        </a:rPr>
                        <a:t>25</a:t>
                      </a:r>
                      <a:r>
                        <a:rPr lang="zh-TW" altLang="en-US" sz="1600" dirty="0">
                          <a:solidFill>
                            <a:srgbClr val="FF0000"/>
                          </a:solidFill>
                          <a:latin typeface="華康中圓體" pitchFamily="49" charset="-120"/>
                          <a:ea typeface="華康中圓體" pitchFamily="49" charset="-120"/>
                        </a:rPr>
                        <a:t>年無有</a:t>
                      </a:r>
                      <a:endParaRPr lang="en-US" altLang="zh-TW" sz="1600" dirty="0">
                        <a:solidFill>
                          <a:srgbClr val="FF0000"/>
                        </a:solidFill>
                        <a:latin typeface="華康中圓體" pitchFamily="49" charset="-120"/>
                        <a:ea typeface="華康中圓體" pitchFamily="49" charset="-12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-180975" algn="ctr" defTabSz="5429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endParaRPr lang="en-US" altLang="zh-TW" sz="1600" dirty="0">
                        <a:solidFill>
                          <a:srgbClr val="FF0000"/>
                        </a:solidFill>
                        <a:latin typeface="華康中圓體" pitchFamily="49" charset="-120"/>
                        <a:ea typeface="華康中圓體" pitchFamily="49" charset="-12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-180975" algn="ctr" defTabSz="895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endParaRPr lang="zh-TW" altLang="en-US" sz="1600" dirty="0">
                        <a:solidFill>
                          <a:srgbClr val="FF0000"/>
                        </a:solidFill>
                        <a:latin typeface="華康中圓體" pitchFamily="49" charset="-120"/>
                        <a:ea typeface="華康中圓體" pitchFamily="49" charset="-12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-180975" algn="ctr" defTabSz="895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endParaRPr lang="zh-TW" altLang="en-US" sz="1600" dirty="0">
                        <a:solidFill>
                          <a:srgbClr val="FF0000"/>
                        </a:solidFill>
                        <a:latin typeface="華康中圓體" pitchFamily="49" charset="-120"/>
                        <a:ea typeface="華康中圓體" pitchFamily="49" charset="-12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524287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65997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49EC1A-125F-3A48-55DD-E9697EA996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82" name="Rectangle 2">
            <a:extLst>
              <a:ext uri="{FF2B5EF4-FFF2-40B4-BE49-F238E27FC236}">
                <a16:creationId xmlns:a16="http://schemas.microsoft.com/office/drawing/2014/main" id="{F750EBFB-00BF-7852-E334-C65A71BEA2D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13268" y="248059"/>
            <a:ext cx="3766022" cy="626701"/>
          </a:xfrm>
          <a:noFill/>
        </p:spPr>
        <p:txBody>
          <a:bodyPr wrap="none" lIns="36000" tIns="36000" rIns="36000" bIns="36000">
            <a:spAutoFit/>
          </a:bodyPr>
          <a:lstStyle/>
          <a:p>
            <a:pPr algn="l"/>
            <a:r>
              <a:rPr lang="zh-TW" altLang="en-US" sz="3600" dirty="0">
                <a:gradFill>
                  <a:gsLst>
                    <a:gs pos="100000">
                      <a:srgbClr val="A603AB">
                        <a:alpha val="0"/>
                      </a:srgbClr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0" scaled="0"/>
                </a:gradFill>
                <a:ea typeface="華康中圓體" pitchFamily="49" charset="-120"/>
              </a:rPr>
              <a:t>動能時間累積成功</a:t>
            </a:r>
            <a:endParaRPr lang="zh-TW" altLang="en-US" sz="2000" dirty="0">
              <a:solidFill>
                <a:schemeClr val="folHlink"/>
              </a:solidFill>
              <a:ea typeface="華康中圓體" pitchFamily="49" charset="-120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E30D464F-70E2-D016-BCC2-0E38856F09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1903" y="955536"/>
            <a:ext cx="3284810" cy="2499577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3F150C38-E7A1-41E6-FD62-BB3A508D92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099" y="918956"/>
            <a:ext cx="3326266" cy="2572735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3188D578-FF70-DF3E-16C7-C1FF49661E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099" y="3673825"/>
            <a:ext cx="3304318" cy="2550788"/>
          </a:xfrm>
          <a:prstGeom prst="rect">
            <a:avLst/>
          </a:prstGeom>
        </p:spPr>
      </p:pic>
      <p:sp>
        <p:nvSpPr>
          <p:cNvPr id="10" name="Rectangle 2">
            <a:extLst>
              <a:ext uri="{FF2B5EF4-FFF2-40B4-BE49-F238E27FC236}">
                <a16:creationId xmlns:a16="http://schemas.microsoft.com/office/drawing/2014/main" id="{52E40944-3EA5-A8FF-3368-159D7B368991}"/>
              </a:ext>
            </a:extLst>
          </p:cNvPr>
          <p:cNvSpPr txBox="1">
            <a:spLocks noChangeArrowheads="1"/>
          </p:cNvSpPr>
          <p:nvPr/>
        </p:nvSpPr>
        <p:spPr>
          <a:xfrm>
            <a:off x="4193546" y="1389833"/>
            <a:ext cx="442035" cy="4689352"/>
          </a:xfrm>
          <a:prstGeom prst="rect">
            <a:avLst/>
          </a:prstGeom>
          <a:noFill/>
        </p:spPr>
        <p:txBody>
          <a:bodyPr vert="eaVert" wrap="none" lIns="36000" tIns="36000" rIns="36000" bIns="3600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TW" altLang="en-US" sz="2400" dirty="0">
                <a:ln w="3175">
                  <a:solidFill>
                    <a:schemeClr val="tx1"/>
                  </a:solidFill>
                </a:ln>
                <a:gradFill>
                  <a:gsLst>
                    <a:gs pos="100000">
                      <a:srgbClr val="A603AB">
                        <a:alpha val="0"/>
                      </a:srgbClr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0" scaled="0"/>
                </a:gradFill>
                <a:ea typeface="華康中圓體" pitchFamily="49" charset="-120"/>
              </a:rPr>
              <a:t>為未來五十年住居生活　再生更新</a:t>
            </a:r>
            <a:endParaRPr lang="zh-TW" altLang="en-US" sz="1400" dirty="0">
              <a:ln w="3175">
                <a:solidFill>
                  <a:schemeClr val="tx1"/>
                </a:solidFill>
              </a:ln>
              <a:solidFill>
                <a:schemeClr val="folHlink"/>
              </a:solidFill>
              <a:ea typeface="華康中圓體" pitchFamily="49" charset="-120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82693E7B-D507-1166-B3FE-D86785270B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21902" y="3759325"/>
            <a:ext cx="3350652" cy="2572735"/>
          </a:xfrm>
          <a:prstGeom prst="rect">
            <a:avLst/>
          </a:prstGeom>
        </p:spPr>
      </p:pic>
      <p:sp>
        <p:nvSpPr>
          <p:cNvPr id="5" name="Rectangle 1442">
            <a:extLst>
              <a:ext uri="{FF2B5EF4-FFF2-40B4-BE49-F238E27FC236}">
                <a16:creationId xmlns:a16="http://schemas.microsoft.com/office/drawing/2014/main" id="{299DE22E-1E0C-5990-FCDF-96C7C7D9D6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25645" y="4047859"/>
            <a:ext cx="923330" cy="2215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anchor="ctr" anchorCtr="1">
            <a:spAutoFit/>
          </a:bodyPr>
          <a:lstStyle/>
          <a:p>
            <a:pPr algn="dist">
              <a:buSzPct val="60000"/>
            </a:pPr>
            <a:r>
              <a:rPr lang="zh-TW" altLang="en-US" sz="2400" dirty="0">
                <a:ln w="3175">
                  <a:solidFill>
                    <a:schemeClr val="tx1"/>
                  </a:solidFill>
                  <a:prstDash val="solid"/>
                </a:ln>
                <a:solidFill>
                  <a:srgbClr val="CCCCFF"/>
                </a:solidFill>
                <a:latin typeface="Tahoma" pitchFamily="34" charset="0"/>
                <a:ea typeface="華康中圓體" pitchFamily="49" charset="-120"/>
              </a:rPr>
              <a:t>分不足</a:t>
            </a:r>
            <a:endParaRPr lang="en-US" altLang="zh-TW" sz="2400" dirty="0">
              <a:ln w="3175">
                <a:solidFill>
                  <a:schemeClr val="tx1"/>
                </a:solidFill>
                <a:prstDash val="solid"/>
              </a:ln>
              <a:solidFill>
                <a:srgbClr val="CCCCFF"/>
              </a:solidFill>
              <a:latin typeface="Tahoma" pitchFamily="34" charset="0"/>
              <a:ea typeface="華康中圓體" pitchFamily="49" charset="-120"/>
            </a:endParaRPr>
          </a:p>
          <a:p>
            <a:pPr algn="dist">
              <a:buSzPct val="60000"/>
            </a:pPr>
            <a:r>
              <a:rPr lang="zh-TW" altLang="en-US" sz="2400" dirty="0">
                <a:ln w="3175">
                  <a:solidFill>
                    <a:schemeClr val="tx1"/>
                  </a:solidFill>
                  <a:prstDash val="solid"/>
                </a:ln>
                <a:solidFill>
                  <a:srgbClr val="CCCCFF"/>
                </a:solidFill>
                <a:latin typeface="Tahoma" pitchFamily="34" charset="0"/>
                <a:ea typeface="華康中圓體" pitchFamily="49" charset="-120"/>
              </a:rPr>
              <a:t>環境差</a:t>
            </a:r>
            <a:endParaRPr lang="en-US" altLang="zh-TW" sz="2400" dirty="0">
              <a:ln w="3175">
                <a:solidFill>
                  <a:schemeClr val="tx1"/>
                </a:solidFill>
                <a:prstDash val="solid"/>
              </a:ln>
              <a:solidFill>
                <a:srgbClr val="CCCCFF"/>
              </a:solidFill>
              <a:latin typeface="Tahoma" pitchFamily="34" charset="0"/>
              <a:ea typeface="華康中圓體" pitchFamily="49" charset="-120"/>
            </a:endParaRPr>
          </a:p>
          <a:p>
            <a:pPr algn="dist">
              <a:buSzPct val="60000"/>
            </a:pPr>
            <a:r>
              <a:rPr lang="zh-TW" altLang="en-US" sz="2400" dirty="0">
                <a:ln w="3175">
                  <a:solidFill>
                    <a:schemeClr val="tx1"/>
                  </a:solidFill>
                  <a:prstDash val="solid"/>
                </a:ln>
                <a:solidFill>
                  <a:srgbClr val="CCCCFF"/>
                </a:solidFill>
                <a:latin typeface="Tahoma" pitchFamily="34" charset="0"/>
                <a:ea typeface="華康中圓體" pitchFamily="49" charset="-120"/>
              </a:rPr>
              <a:t>機能無</a:t>
            </a:r>
            <a:endParaRPr lang="en-US" altLang="zh-TW" sz="2400" dirty="0">
              <a:ln w="3175">
                <a:solidFill>
                  <a:schemeClr val="tx1"/>
                </a:solidFill>
                <a:prstDash val="solid"/>
              </a:ln>
              <a:solidFill>
                <a:srgbClr val="CCCCFF"/>
              </a:solidFill>
              <a:latin typeface="Tahoma" pitchFamily="34" charset="0"/>
              <a:ea typeface="華康中圓體" pitchFamily="49" charset="-120"/>
            </a:endParaRPr>
          </a:p>
          <a:p>
            <a:pPr algn="dist">
              <a:buSzPct val="60000"/>
            </a:pPr>
            <a:r>
              <a:rPr lang="zh-TW" altLang="en-US" sz="2400" dirty="0">
                <a:ln w="3175">
                  <a:solidFill>
                    <a:schemeClr val="tx1"/>
                  </a:solidFill>
                  <a:prstDash val="solid"/>
                </a:ln>
                <a:solidFill>
                  <a:srgbClr val="CCCCFF"/>
                </a:solidFill>
                <a:latin typeface="Tahoma" pitchFamily="34" charset="0"/>
                <a:ea typeface="華康中圓體" pitchFamily="49" charset="-120"/>
              </a:rPr>
              <a:t>鄰避多</a:t>
            </a:r>
            <a:endParaRPr lang="en-US" altLang="zh-TW" sz="2400" dirty="0">
              <a:ln w="3175">
                <a:solidFill>
                  <a:schemeClr val="tx1"/>
                </a:solidFill>
                <a:prstDash val="solid"/>
              </a:ln>
              <a:solidFill>
                <a:srgbClr val="CCCCFF"/>
              </a:solidFill>
              <a:latin typeface="Tahoma" pitchFamily="34" charset="0"/>
              <a:ea typeface="華康中圓體" pitchFamily="49" charset="-120"/>
            </a:endParaRPr>
          </a:p>
          <a:p>
            <a:pPr algn="dist">
              <a:buSzPct val="60000"/>
            </a:pPr>
            <a:r>
              <a:rPr lang="zh-TW" altLang="en-US" sz="2400" dirty="0">
                <a:ln w="3175">
                  <a:solidFill>
                    <a:schemeClr val="tx1"/>
                  </a:solidFill>
                  <a:prstDash val="solid"/>
                </a:ln>
                <a:solidFill>
                  <a:srgbClr val="CCCCFF"/>
                </a:solidFill>
                <a:latin typeface="Tahoma" pitchFamily="34" charset="0"/>
                <a:ea typeface="華康中圓體" pitchFamily="49" charset="-120"/>
              </a:rPr>
              <a:t>房價低</a:t>
            </a:r>
            <a:endParaRPr lang="en-US" altLang="zh-TW" sz="2400" dirty="0">
              <a:ln w="3175">
                <a:solidFill>
                  <a:schemeClr val="tx1"/>
                </a:solidFill>
                <a:prstDash val="solid"/>
              </a:ln>
              <a:solidFill>
                <a:srgbClr val="CCCCFF"/>
              </a:solidFill>
              <a:latin typeface="Tahoma" pitchFamily="34" charset="0"/>
              <a:ea typeface="華康中圓體" pitchFamily="49" charset="-120"/>
            </a:endParaRPr>
          </a:p>
          <a:p>
            <a:pPr algn="dist">
              <a:buSzPct val="60000"/>
            </a:pPr>
            <a:r>
              <a:rPr lang="zh-TW" altLang="en-US" sz="2400" dirty="0">
                <a:ln w="3175">
                  <a:solidFill>
                    <a:schemeClr val="tx1"/>
                  </a:solidFill>
                  <a:prstDash val="solid"/>
                </a:ln>
                <a:solidFill>
                  <a:srgbClr val="CCCCFF"/>
                </a:solidFill>
                <a:latin typeface="Tahoma" pitchFamily="34" charset="0"/>
                <a:ea typeface="華康中圓體" pitchFamily="49" charset="-120"/>
              </a:rPr>
              <a:t>新貧民</a:t>
            </a:r>
            <a:endParaRPr lang="en-US" altLang="zh-TW" sz="2400" dirty="0">
              <a:ln w="3175">
                <a:solidFill>
                  <a:schemeClr val="tx1"/>
                </a:solidFill>
                <a:prstDash val="solid"/>
              </a:ln>
              <a:solidFill>
                <a:srgbClr val="CCCCFF"/>
              </a:solidFill>
              <a:latin typeface="Tahoma" pitchFamily="34" charset="0"/>
              <a:ea typeface="華康中圓體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2466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4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0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90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E204C7-345C-0E90-694A-AA5F1EE04E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E2595E3F-F8BF-3745-222F-9B5A0D8F0E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6793" y="1085949"/>
            <a:ext cx="2484514" cy="2039801"/>
          </a:xfrm>
          <a:prstGeom prst="rect">
            <a:avLst/>
          </a:prstGeom>
        </p:spPr>
      </p:pic>
      <p:sp>
        <p:nvSpPr>
          <p:cNvPr id="378882" name="Rectangle 2">
            <a:extLst>
              <a:ext uri="{FF2B5EF4-FFF2-40B4-BE49-F238E27FC236}">
                <a16:creationId xmlns:a16="http://schemas.microsoft.com/office/drawing/2014/main" id="{43100C87-7537-034A-476B-BED89AB2909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13268" y="248059"/>
            <a:ext cx="3766022" cy="626701"/>
          </a:xfrm>
          <a:noFill/>
        </p:spPr>
        <p:txBody>
          <a:bodyPr wrap="none" lIns="36000" tIns="36000" rIns="36000" bIns="36000">
            <a:spAutoFit/>
          </a:bodyPr>
          <a:lstStyle/>
          <a:p>
            <a:pPr algn="l"/>
            <a:r>
              <a:rPr lang="zh-TW" altLang="en-US" sz="3600" dirty="0">
                <a:gradFill>
                  <a:gsLst>
                    <a:gs pos="100000">
                      <a:srgbClr val="A603AB">
                        <a:alpha val="0"/>
                      </a:srgbClr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0" scaled="0"/>
                </a:gradFill>
                <a:ea typeface="華康中圓體" pitchFamily="49" charset="-120"/>
              </a:rPr>
              <a:t>再生更新合作原則</a:t>
            </a:r>
            <a:endParaRPr lang="zh-TW" altLang="en-US" sz="2000" dirty="0">
              <a:solidFill>
                <a:schemeClr val="folHlink"/>
              </a:solidFill>
              <a:ea typeface="華康中圓體" pitchFamily="49" charset="-12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6C73B32A-9561-29AD-CE89-35B0F6E817CD}"/>
              </a:ext>
            </a:extLst>
          </p:cNvPr>
          <p:cNvSpPr/>
          <p:nvPr/>
        </p:nvSpPr>
        <p:spPr>
          <a:xfrm>
            <a:off x="670661" y="881258"/>
            <a:ext cx="3267970" cy="1119143"/>
          </a:xfrm>
          <a:prstGeom prst="rect">
            <a:avLst/>
          </a:prstGeom>
        </p:spPr>
        <p:txBody>
          <a:bodyPr wrap="square" lIns="36000" tIns="36000" rIns="36000" bIns="36000">
            <a:spAutoFit/>
          </a:bodyPr>
          <a:lstStyle/>
          <a:p>
            <a:pPr marL="179388" indent="-179388">
              <a:spcBef>
                <a:spcPts val="600"/>
              </a:spcBef>
              <a:buSzPct val="70000"/>
              <a:buFont typeface="Wingdings" pitchFamily="2" charset="2"/>
              <a:buChar char="l"/>
            </a:pPr>
            <a:r>
              <a:rPr lang="zh-TW" altLang="en-US" sz="2000" dirty="0">
                <a:solidFill>
                  <a:srgbClr val="0000FF"/>
                </a:solidFill>
                <a:latin typeface="華康中圓體" pitchFamily="49" charset="-120"/>
                <a:ea typeface="華康中圓體" pitchFamily="49" charset="-120"/>
              </a:rPr>
              <a:t>協會自主再生</a:t>
            </a:r>
            <a:r>
              <a:rPr lang="en-US" altLang="zh-TW" sz="1400" dirty="0">
                <a:solidFill>
                  <a:srgbClr val="0000FF"/>
                </a:solidFill>
                <a:latin typeface="華康中圓體" pitchFamily="49" charset="-120"/>
                <a:ea typeface="華康中圓體" pitchFamily="49" charset="-120"/>
              </a:rPr>
              <a:t>(</a:t>
            </a:r>
            <a:r>
              <a:rPr lang="zh-TW" altLang="en-US" sz="1400" dirty="0">
                <a:solidFill>
                  <a:srgbClr val="0000FF"/>
                </a:solidFill>
                <a:latin typeface="華康中圓體" pitchFamily="49" charset="-120"/>
                <a:ea typeface="華康中圓體" pitchFamily="49" charset="-120"/>
              </a:rPr>
              <a:t>總銷</a:t>
            </a:r>
            <a:r>
              <a:rPr lang="en-US" altLang="zh-TW" sz="1400" dirty="0">
                <a:solidFill>
                  <a:srgbClr val="0000FF"/>
                </a:solidFill>
                <a:latin typeface="華康中圓體" pitchFamily="49" charset="-120"/>
                <a:ea typeface="華康中圓體" pitchFamily="49" charset="-120"/>
              </a:rPr>
              <a:t>0.25%)</a:t>
            </a:r>
            <a:br>
              <a:rPr lang="en-US" altLang="zh-TW" sz="2000" dirty="0">
                <a:solidFill>
                  <a:srgbClr val="0000FF"/>
                </a:solidFill>
                <a:latin typeface="華康中圓體" pitchFamily="49" charset="-120"/>
                <a:ea typeface="華康中圓體" pitchFamily="49" charset="-120"/>
              </a:rPr>
            </a:br>
            <a:r>
              <a:rPr lang="zh-TW" altLang="en-US" sz="1600" dirty="0">
                <a:solidFill>
                  <a:srgbClr val="0000FF"/>
                </a:solidFill>
                <a:latin typeface="華康中圓體" pitchFamily="49" charset="-120"/>
                <a:ea typeface="華康中圓體" pitchFamily="49" charset="-120"/>
              </a:rPr>
              <a:t>→主持經營再生計畫</a:t>
            </a:r>
            <a:br>
              <a:rPr lang="en-US" altLang="zh-TW" sz="1600" dirty="0">
                <a:solidFill>
                  <a:srgbClr val="0000FF"/>
                </a:solidFill>
                <a:latin typeface="華康中圓體" pitchFamily="49" charset="-120"/>
                <a:ea typeface="華康中圓體" pitchFamily="49" charset="-120"/>
              </a:rPr>
            </a:br>
            <a:r>
              <a:rPr lang="zh-TW" altLang="en-US" sz="1600" dirty="0">
                <a:solidFill>
                  <a:srgbClr val="0000FF"/>
                </a:solidFill>
                <a:latin typeface="華康中圓體" pitchFamily="49" charset="-120"/>
                <a:ea typeface="華康中圓體" pitchFamily="49" charset="-120"/>
              </a:rPr>
              <a:t>→整合住民參與</a:t>
            </a:r>
            <a:br>
              <a:rPr lang="en-US" altLang="zh-TW" sz="1600" dirty="0">
                <a:solidFill>
                  <a:srgbClr val="0000FF"/>
                </a:solidFill>
                <a:latin typeface="華康中圓體" pitchFamily="49" charset="-120"/>
                <a:ea typeface="華康中圓體" pitchFamily="49" charset="-120"/>
              </a:rPr>
            </a:br>
            <a:r>
              <a:rPr lang="zh-TW" altLang="en-US" sz="1600" dirty="0">
                <a:solidFill>
                  <a:srgbClr val="0000FF"/>
                </a:solidFill>
                <a:latin typeface="華康中圓體" pitchFamily="49" charset="-120"/>
                <a:ea typeface="華康中圓體" pitchFamily="49" charset="-120"/>
              </a:rPr>
              <a:t>→合作委任知見全域服務</a:t>
            </a:r>
            <a:endParaRPr lang="en-US" altLang="zh-TW" dirty="0">
              <a:solidFill>
                <a:srgbClr val="7030A0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D0A23C46-E6B8-CB94-E4CB-8B0F00458FBE}"/>
              </a:ext>
            </a:extLst>
          </p:cNvPr>
          <p:cNvSpPr/>
          <p:nvPr/>
        </p:nvSpPr>
        <p:spPr>
          <a:xfrm>
            <a:off x="1244791" y="2086424"/>
            <a:ext cx="2693840" cy="1119143"/>
          </a:xfrm>
          <a:prstGeom prst="rect">
            <a:avLst/>
          </a:prstGeom>
        </p:spPr>
        <p:txBody>
          <a:bodyPr wrap="square" lIns="36000" tIns="36000" rIns="36000" bIns="36000">
            <a:spAutoFit/>
          </a:bodyPr>
          <a:lstStyle/>
          <a:p>
            <a:pPr marL="179388" indent="-179388">
              <a:spcBef>
                <a:spcPts val="600"/>
              </a:spcBef>
              <a:buSzPct val="70000"/>
              <a:buFont typeface="Wingdings" pitchFamily="2" charset="2"/>
              <a:buChar char="l"/>
            </a:pPr>
            <a:r>
              <a:rPr lang="zh-TW" altLang="en-US" sz="2000" dirty="0">
                <a:solidFill>
                  <a:srgbClr val="FF00FF"/>
                </a:solidFill>
                <a:latin typeface="華康中圓體" pitchFamily="49" charset="-120"/>
                <a:ea typeface="華康中圓體" pitchFamily="49" charset="-120"/>
              </a:rPr>
              <a:t>住民分區自決更新</a:t>
            </a:r>
            <a:br>
              <a:rPr lang="en-US" altLang="zh-TW" dirty="0">
                <a:solidFill>
                  <a:srgbClr val="FF00FF"/>
                </a:solidFill>
                <a:latin typeface="華康中圓體" pitchFamily="49" charset="-120"/>
                <a:ea typeface="華康中圓體" pitchFamily="49" charset="-120"/>
              </a:rPr>
            </a:br>
            <a:r>
              <a:rPr lang="zh-TW" altLang="en-US" sz="1600" dirty="0">
                <a:solidFill>
                  <a:srgbClr val="FF00FF"/>
                </a:solidFill>
                <a:latin typeface="華康中圓體" pitchFamily="49" charset="-120"/>
                <a:ea typeface="華康中圓體" pitchFamily="49" charset="-120"/>
              </a:rPr>
              <a:t>→各區住民自決整合</a:t>
            </a:r>
            <a:br>
              <a:rPr lang="en-US" altLang="zh-TW" sz="1600" dirty="0">
                <a:solidFill>
                  <a:srgbClr val="FF00FF"/>
                </a:solidFill>
                <a:latin typeface="華康中圓體" pitchFamily="49" charset="-120"/>
                <a:ea typeface="華康中圓體" pitchFamily="49" charset="-120"/>
              </a:rPr>
            </a:br>
            <a:r>
              <a:rPr lang="zh-TW" altLang="en-US" sz="1600" dirty="0">
                <a:solidFill>
                  <a:srgbClr val="FF00FF"/>
                </a:solidFill>
                <a:latin typeface="華康中圓體" pitchFamily="49" charset="-120"/>
                <a:ea typeface="華康中圓體" pitchFamily="49" charset="-120"/>
              </a:rPr>
              <a:t>→</a:t>
            </a:r>
            <a:r>
              <a:rPr lang="zh-TW" altLang="en-US" sz="1200" dirty="0">
                <a:solidFill>
                  <a:srgbClr val="FF00FF"/>
                </a:solidFill>
                <a:latin typeface="華康中圓體" pitchFamily="49" charset="-120"/>
                <a:ea typeface="華康中圓體" pitchFamily="49" charset="-120"/>
              </a:rPr>
              <a:t>協會協助</a:t>
            </a:r>
            <a:r>
              <a:rPr lang="zh-TW" altLang="en-US" sz="1600" dirty="0">
                <a:solidFill>
                  <a:srgbClr val="FF00FF"/>
                </a:solidFill>
                <a:latin typeface="華康中圓體" pitchFamily="49" charset="-120"/>
                <a:ea typeface="華康中圓體" pitchFamily="49" charset="-120"/>
              </a:rPr>
              <a:t>住民甄選實施者</a:t>
            </a:r>
            <a:br>
              <a:rPr lang="en-US" altLang="zh-TW" sz="1600" dirty="0">
                <a:solidFill>
                  <a:srgbClr val="FF00FF"/>
                </a:solidFill>
                <a:latin typeface="華康中圓體" pitchFamily="49" charset="-120"/>
                <a:ea typeface="華康中圓體" pitchFamily="49" charset="-120"/>
              </a:rPr>
            </a:br>
            <a:r>
              <a:rPr lang="zh-TW" altLang="en-US" sz="1600" dirty="0">
                <a:solidFill>
                  <a:srgbClr val="FF00FF"/>
                </a:solidFill>
                <a:latin typeface="華康中圓體" pitchFamily="49" charset="-120"/>
                <a:ea typeface="華康中圓體" pitchFamily="49" charset="-120"/>
              </a:rPr>
              <a:t>　→</a:t>
            </a:r>
            <a:r>
              <a:rPr lang="zh-TW" altLang="en-US" sz="1400" dirty="0">
                <a:solidFill>
                  <a:srgbClr val="FF00FF"/>
                </a:solidFill>
                <a:latin typeface="華康中圓體" pitchFamily="49" charset="-120"/>
                <a:ea typeface="華康中圓體" pitchFamily="49" charset="-120"/>
              </a:rPr>
              <a:t>建商、全案代理、出資人</a:t>
            </a:r>
            <a:endParaRPr lang="en-US" altLang="zh-TW" dirty="0">
              <a:solidFill>
                <a:srgbClr val="7030A0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408646EE-6B8E-C0C7-7F82-D7704390863B}"/>
              </a:ext>
            </a:extLst>
          </p:cNvPr>
          <p:cNvSpPr/>
          <p:nvPr/>
        </p:nvSpPr>
        <p:spPr>
          <a:xfrm>
            <a:off x="670660" y="3266977"/>
            <a:ext cx="3958343" cy="3181246"/>
          </a:xfrm>
          <a:prstGeom prst="rect">
            <a:avLst/>
          </a:prstGeom>
        </p:spPr>
        <p:txBody>
          <a:bodyPr wrap="square" lIns="36000" tIns="36000" rIns="36000" bIns="36000">
            <a:spAutoFit/>
          </a:bodyPr>
          <a:lstStyle/>
          <a:p>
            <a:pPr marL="179388" indent="-179388">
              <a:spcBef>
                <a:spcPts val="600"/>
              </a:spcBef>
              <a:buSzPct val="70000"/>
              <a:buFont typeface="Wingdings" pitchFamily="2" charset="2"/>
              <a:buChar char="l"/>
            </a:pPr>
            <a:r>
              <a:rPr lang="zh-TW" altLang="en-US" sz="2000" dirty="0">
                <a:solidFill>
                  <a:srgbClr val="008000"/>
                </a:solidFill>
                <a:latin typeface="華康中圓體" pitchFamily="49" charset="-120"/>
                <a:ea typeface="華康中圓體" pitchFamily="49" charset="-120"/>
              </a:rPr>
              <a:t>知見全域開發管理服務</a:t>
            </a:r>
            <a:r>
              <a:rPr lang="en-US" altLang="zh-TW" sz="1400" dirty="0">
                <a:solidFill>
                  <a:srgbClr val="008000"/>
                </a:solidFill>
                <a:latin typeface="華康中圓體" pitchFamily="49" charset="-120"/>
                <a:ea typeface="華康中圓體" pitchFamily="49" charset="-120"/>
              </a:rPr>
              <a:t>(</a:t>
            </a:r>
            <a:r>
              <a:rPr lang="zh-TW" altLang="en-US" sz="1400" dirty="0">
                <a:solidFill>
                  <a:srgbClr val="008000"/>
                </a:solidFill>
                <a:latin typeface="華康中圓體" pitchFamily="49" charset="-120"/>
                <a:ea typeface="華康中圓體" pitchFamily="49" charset="-120"/>
              </a:rPr>
              <a:t>總銷</a:t>
            </a:r>
            <a:r>
              <a:rPr lang="en-US" altLang="zh-TW" sz="1400" dirty="0">
                <a:solidFill>
                  <a:srgbClr val="008000"/>
                </a:solidFill>
                <a:latin typeface="華康中圓體" pitchFamily="49" charset="-120"/>
                <a:ea typeface="華康中圓體" pitchFamily="49" charset="-120"/>
              </a:rPr>
              <a:t>4%)</a:t>
            </a:r>
          </a:p>
          <a:p>
            <a:pPr marL="360363" indent="-179388">
              <a:buSzPct val="70000"/>
            </a:pPr>
            <a:r>
              <a:rPr lang="zh-TW" altLang="en-US" sz="1600" dirty="0">
                <a:solidFill>
                  <a:srgbClr val="008000"/>
                </a:solidFill>
                <a:latin typeface="華康中圓體" pitchFamily="49" charset="-120"/>
                <a:ea typeface="華康中圓體" pitchFamily="49" charset="-120"/>
              </a:rPr>
              <a:t>→授權提供規劃策略及各階段執行方案</a:t>
            </a:r>
            <a:endParaRPr lang="en-US" altLang="zh-TW" sz="1600" dirty="0">
              <a:solidFill>
                <a:srgbClr val="008000"/>
              </a:solidFill>
              <a:latin typeface="華康中圓體" pitchFamily="49" charset="-120"/>
              <a:ea typeface="華康中圓體" pitchFamily="49" charset="-120"/>
            </a:endParaRPr>
          </a:p>
          <a:p>
            <a:pPr marL="360363" indent="-179388">
              <a:buSzPct val="70000"/>
            </a:pPr>
            <a:r>
              <a:rPr lang="zh-TW" altLang="en-US" sz="1600" dirty="0">
                <a:solidFill>
                  <a:srgbClr val="008000"/>
                </a:solidFill>
                <a:latin typeface="華康中圓體" pitchFamily="49" charset="-120"/>
                <a:ea typeface="華康中圓體" pitchFamily="49" charset="-120"/>
              </a:rPr>
              <a:t>→再生、宜居、創生、共生、經營計畫書</a:t>
            </a:r>
            <a:br>
              <a:rPr lang="en-US" altLang="zh-TW" sz="1600" dirty="0">
                <a:solidFill>
                  <a:srgbClr val="008000"/>
                </a:solidFill>
                <a:latin typeface="華康中圓體" pitchFamily="49" charset="-120"/>
                <a:ea typeface="華康中圓體" pitchFamily="49" charset="-120"/>
              </a:rPr>
            </a:br>
            <a:r>
              <a:rPr lang="zh-TW" altLang="en-US" sz="1400" dirty="0">
                <a:solidFill>
                  <a:srgbClr val="00B050"/>
                </a:solidFill>
                <a:latin typeface="華康中圓體" pitchFamily="49" charset="-120"/>
                <a:ea typeface="華康中圓體" pitchFamily="49" charset="-120"/>
              </a:rPr>
              <a:t>→策略構想、方案規劃、發展趨勢、</a:t>
            </a:r>
            <a:br>
              <a:rPr lang="en-US" altLang="zh-TW" sz="1400" dirty="0">
                <a:solidFill>
                  <a:srgbClr val="00B050"/>
                </a:solidFill>
                <a:latin typeface="華康中圓體" pitchFamily="49" charset="-120"/>
                <a:ea typeface="華康中圓體" pitchFamily="49" charset="-120"/>
              </a:rPr>
            </a:br>
            <a:r>
              <a:rPr lang="zh-TW" altLang="en-US" sz="1400" dirty="0">
                <a:solidFill>
                  <a:srgbClr val="00B050"/>
                </a:solidFill>
                <a:latin typeface="華康中圓體" pitchFamily="49" charset="-120"/>
                <a:ea typeface="華康中圓體" pitchFamily="49" charset="-120"/>
              </a:rPr>
              <a:t>　實質計畫、交通防災、可行性評估</a:t>
            </a:r>
            <a:br>
              <a:rPr lang="en-US" altLang="zh-TW" sz="1400" dirty="0">
                <a:solidFill>
                  <a:srgbClr val="00B050"/>
                </a:solidFill>
                <a:latin typeface="華康中圓體" pitchFamily="49" charset="-120"/>
                <a:ea typeface="華康中圓體" pitchFamily="49" charset="-120"/>
              </a:rPr>
            </a:br>
            <a:r>
              <a:rPr lang="zh-TW" altLang="en-US" sz="1400" dirty="0">
                <a:solidFill>
                  <a:srgbClr val="00B050"/>
                </a:solidFill>
                <a:latin typeface="華康中圓體" pitchFamily="49" charset="-120"/>
                <a:ea typeface="華康中圓體" pitchFamily="49" charset="-120"/>
              </a:rPr>
              <a:t>→財務計畫、評估、規劃、劃分、管理</a:t>
            </a:r>
            <a:br>
              <a:rPr lang="en-US" altLang="zh-TW" sz="1400" dirty="0">
                <a:solidFill>
                  <a:srgbClr val="00B050"/>
                </a:solidFill>
                <a:latin typeface="華康中圓體" pitchFamily="49" charset="-120"/>
                <a:ea typeface="華康中圓體" pitchFamily="49" charset="-120"/>
              </a:rPr>
            </a:br>
            <a:r>
              <a:rPr lang="zh-TW" altLang="en-US" sz="1400" dirty="0">
                <a:solidFill>
                  <a:srgbClr val="00B050"/>
                </a:solidFill>
                <a:latin typeface="華康中圓體" pitchFamily="49" charset="-120"/>
                <a:ea typeface="華康中圓體" pitchFamily="49" charset="-120"/>
              </a:rPr>
              <a:t>→實施計畫、年期、組織、分區構想</a:t>
            </a:r>
            <a:br>
              <a:rPr lang="en-US" altLang="zh-TW" sz="1400" dirty="0">
                <a:solidFill>
                  <a:srgbClr val="00B050"/>
                </a:solidFill>
                <a:latin typeface="華康中圓體" pitchFamily="49" charset="-120"/>
                <a:ea typeface="華康中圓體" pitchFamily="49" charset="-120"/>
              </a:rPr>
            </a:br>
            <a:r>
              <a:rPr lang="zh-TW" altLang="en-US" sz="1400" dirty="0">
                <a:solidFill>
                  <a:srgbClr val="00B050"/>
                </a:solidFill>
                <a:latin typeface="華康中圓體" pitchFamily="49" charset="-120"/>
                <a:ea typeface="華康中圓體" pitchFamily="49" charset="-120"/>
              </a:rPr>
              <a:t>→必要性與預期效益、相關配合事項</a:t>
            </a:r>
            <a:endParaRPr lang="en-US" altLang="zh-TW" sz="1400" dirty="0">
              <a:solidFill>
                <a:srgbClr val="00B050"/>
              </a:solidFill>
              <a:latin typeface="華康中圓體" pitchFamily="49" charset="-120"/>
              <a:ea typeface="華康中圓體" pitchFamily="49" charset="-120"/>
            </a:endParaRPr>
          </a:p>
          <a:p>
            <a:pPr marL="360363" indent="-179388">
              <a:buSzPct val="70000"/>
            </a:pPr>
            <a:r>
              <a:rPr lang="zh-TW" altLang="en-US" sz="1600" dirty="0">
                <a:solidFill>
                  <a:srgbClr val="008000"/>
                </a:solidFill>
                <a:latin typeface="華康中圓體" pitchFamily="49" charset="-120"/>
                <a:ea typeface="華康中圓體" pitchFamily="49" charset="-120"/>
              </a:rPr>
              <a:t>→都計檢討變更、策略都更劃定</a:t>
            </a:r>
            <a:endParaRPr lang="en-US" altLang="zh-TW" sz="1600" dirty="0">
              <a:solidFill>
                <a:srgbClr val="008000"/>
              </a:solidFill>
              <a:latin typeface="華康中圓體" pitchFamily="49" charset="-120"/>
              <a:ea typeface="華康中圓體" pitchFamily="49" charset="-120"/>
            </a:endParaRPr>
          </a:p>
          <a:p>
            <a:pPr marL="360363" indent="-179388">
              <a:buSzPct val="70000"/>
            </a:pPr>
            <a:r>
              <a:rPr lang="zh-TW" altLang="en-US" sz="1600" dirty="0">
                <a:solidFill>
                  <a:srgbClr val="008000"/>
                </a:solidFill>
                <a:latin typeface="華康中圓體" pitchFamily="49" charset="-120"/>
                <a:ea typeface="華康中圓體" pitchFamily="49" charset="-120"/>
              </a:rPr>
              <a:t>→分區更新整合、協評更新選商</a:t>
            </a:r>
            <a:endParaRPr lang="en-US" altLang="zh-TW" sz="1600" dirty="0">
              <a:solidFill>
                <a:srgbClr val="008000"/>
              </a:solidFill>
              <a:latin typeface="華康中圓體" pitchFamily="49" charset="-120"/>
              <a:ea typeface="華康中圓體" pitchFamily="49" charset="-120"/>
            </a:endParaRPr>
          </a:p>
          <a:p>
            <a:pPr marL="360363" indent="-179388">
              <a:buSzPct val="70000"/>
            </a:pPr>
            <a:r>
              <a:rPr lang="zh-TW" altLang="en-US" sz="1600" dirty="0">
                <a:solidFill>
                  <a:srgbClr val="008000"/>
                </a:solidFill>
                <a:latin typeface="華康中圓體" pitchFamily="49" charset="-120"/>
                <a:ea typeface="華康中圓體" pitchFamily="49" charset="-120"/>
              </a:rPr>
              <a:t>→更新計畫管控、工程專案督導</a:t>
            </a:r>
            <a:endParaRPr lang="en-US" altLang="zh-TW" sz="1600" dirty="0">
              <a:solidFill>
                <a:srgbClr val="008000"/>
              </a:solidFill>
              <a:latin typeface="華康中圓體" pitchFamily="49" charset="-120"/>
              <a:ea typeface="華康中圓體" pitchFamily="49" charset="-120"/>
            </a:endParaRPr>
          </a:p>
          <a:p>
            <a:pPr marL="360363" indent="-179388">
              <a:buSzPct val="70000"/>
            </a:pPr>
            <a:r>
              <a:rPr lang="zh-TW" altLang="en-US" sz="1600" dirty="0">
                <a:solidFill>
                  <a:srgbClr val="008000"/>
                </a:solidFill>
                <a:latin typeface="華康中圓體" pitchFamily="49" charset="-120"/>
                <a:ea typeface="華康中圓體" pitchFamily="49" charset="-120"/>
              </a:rPr>
              <a:t>→社區改造代執、財務規劃管控</a:t>
            </a:r>
            <a:endParaRPr lang="en-US" altLang="zh-TW" sz="1600" dirty="0">
              <a:solidFill>
                <a:srgbClr val="008000"/>
              </a:solidFill>
              <a:latin typeface="華康中圓體" pitchFamily="49" charset="-120"/>
              <a:ea typeface="華康中圓體" pitchFamily="49" charset="-120"/>
            </a:endParaRPr>
          </a:p>
          <a:p>
            <a:pPr marL="360363" indent="-179388">
              <a:buSzPct val="70000"/>
            </a:pPr>
            <a:r>
              <a:rPr lang="zh-TW" altLang="en-US" sz="1600" dirty="0">
                <a:solidFill>
                  <a:srgbClr val="008000"/>
                </a:solidFill>
                <a:latin typeface="華康中圓體" pitchFamily="49" charset="-120"/>
                <a:ea typeface="華康中圓體" pitchFamily="49" charset="-120"/>
              </a:rPr>
              <a:t>→整合推訓諮詢輔導</a:t>
            </a:r>
            <a:endParaRPr lang="en-US" altLang="zh-TW" sz="1600" dirty="0">
              <a:solidFill>
                <a:srgbClr val="008000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5" name="矩形: 圓角 4">
            <a:extLst>
              <a:ext uri="{FF2B5EF4-FFF2-40B4-BE49-F238E27FC236}">
                <a16:creationId xmlns:a16="http://schemas.microsoft.com/office/drawing/2014/main" id="{B4AA2BEE-E658-2CEE-938A-EE9ADA70EBFE}"/>
              </a:ext>
            </a:extLst>
          </p:cNvPr>
          <p:cNvSpPr/>
          <p:nvPr/>
        </p:nvSpPr>
        <p:spPr>
          <a:xfrm>
            <a:off x="3639684" y="1006132"/>
            <a:ext cx="2611136" cy="1468620"/>
          </a:xfrm>
          <a:prstGeom prst="roundRect">
            <a:avLst/>
          </a:prstGeom>
          <a:solidFill>
            <a:srgbClr val="FFFF00">
              <a:alpha val="10196"/>
            </a:srgbClr>
          </a:solidFill>
          <a:ln>
            <a:solidFill>
              <a:srgbClr val="00800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noFill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69A9CD9D-E6FB-51AC-B55E-AF4F2D3520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6272" y="4344930"/>
            <a:ext cx="4056843" cy="2103293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736CD88D-4CD7-6580-FAF5-42652B4674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5002" y="838575"/>
            <a:ext cx="2761933" cy="2347991"/>
          </a:xfrm>
          <a:prstGeom prst="rect">
            <a:avLst/>
          </a:prstGeom>
        </p:spPr>
      </p:pic>
      <p:grpSp>
        <p:nvGrpSpPr>
          <p:cNvPr id="10" name="群組 9">
            <a:extLst>
              <a:ext uri="{FF2B5EF4-FFF2-40B4-BE49-F238E27FC236}">
                <a16:creationId xmlns:a16="http://schemas.microsoft.com/office/drawing/2014/main" id="{321C47BB-B61B-115D-20F1-6618F68B09ED}"/>
              </a:ext>
            </a:extLst>
          </p:cNvPr>
          <p:cNvGrpSpPr/>
          <p:nvPr/>
        </p:nvGrpSpPr>
        <p:grpSpPr>
          <a:xfrm>
            <a:off x="5415094" y="2883890"/>
            <a:ext cx="1843116" cy="1627165"/>
            <a:chOff x="3342465" y="3458557"/>
            <a:chExt cx="1843116" cy="1627165"/>
          </a:xfrm>
        </p:grpSpPr>
        <p:pic>
          <p:nvPicPr>
            <p:cNvPr id="12" name="圖片 11">
              <a:extLst>
                <a:ext uri="{FF2B5EF4-FFF2-40B4-BE49-F238E27FC236}">
                  <a16:creationId xmlns:a16="http://schemas.microsoft.com/office/drawing/2014/main" id="{2F5399F1-FBDD-62E9-B202-5B8F2B1B801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3342465" y="3458557"/>
              <a:ext cx="1843116" cy="1627165"/>
            </a:xfrm>
            <a:prstGeom prst="rect">
              <a:avLst/>
            </a:prstGeom>
          </p:spPr>
        </p:pic>
        <p:sp>
          <p:nvSpPr>
            <p:cNvPr id="17" name="Rectangle 2">
              <a:extLst>
                <a:ext uri="{FF2B5EF4-FFF2-40B4-BE49-F238E27FC236}">
                  <a16:creationId xmlns:a16="http://schemas.microsoft.com/office/drawing/2014/main" id="{B88730B3-ACEF-833A-58DE-1F9956A8D5BD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4009727" y="4270939"/>
              <a:ext cx="512961" cy="307777"/>
            </a:xfrm>
            <a:prstGeom prst="rect">
              <a:avLst/>
            </a:prstGeom>
            <a:noFill/>
          </p:spPr>
          <p:txBody>
            <a:bodyPr vert="horz" wrap="none" lIns="0" tIns="0" rIns="0" bIns="0" rtlCol="0" anchor="ctr">
              <a:sp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zh-TW" altLang="en-US" sz="2000" dirty="0">
                  <a:blipFill>
                    <a:blip r:embed="rId6"/>
                    <a:tile tx="0" ty="0" sx="100000" sy="100000" flip="none" algn="tl"/>
                  </a:blipFill>
                  <a:ea typeface="華康中圓體" pitchFamily="49" charset="-120"/>
                </a:rPr>
                <a:t>死地</a:t>
              </a:r>
              <a:endParaRPr lang="zh-TW" altLang="en-US" sz="1400" dirty="0">
                <a:blipFill>
                  <a:blip r:embed="rId6"/>
                  <a:tile tx="0" ty="0" sx="100000" sy="100000" flip="none" algn="tl"/>
                </a:blipFill>
                <a:ea typeface="華康中圓體" pitchFamily="49" charset="-120"/>
              </a:endParaRPr>
            </a:p>
          </p:txBody>
        </p:sp>
        <p:sp>
          <p:nvSpPr>
            <p:cNvPr id="20" name="Rectangle 2">
              <a:extLst>
                <a:ext uri="{FF2B5EF4-FFF2-40B4-BE49-F238E27FC236}">
                  <a16:creationId xmlns:a16="http://schemas.microsoft.com/office/drawing/2014/main" id="{79366266-D0D3-5682-F814-69998FF59B14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3633697" y="3624294"/>
              <a:ext cx="718145" cy="430887"/>
            </a:xfrm>
            <a:prstGeom prst="rect">
              <a:avLst/>
            </a:prstGeom>
            <a:noFill/>
          </p:spPr>
          <p:txBody>
            <a:bodyPr vert="horz" wrap="none" lIns="0" tIns="0" rIns="0" bIns="0" rtlCol="0" anchor="ctr">
              <a:sp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zh-TW" altLang="en-US" sz="2800" dirty="0">
                  <a:gradFill flip="none" rotWithShape="1">
                    <a:gsLst>
                      <a:gs pos="0">
                        <a:srgbClr val="CC00FF"/>
                      </a:gs>
                      <a:gs pos="21001">
                        <a:srgbClr val="0819FB"/>
                      </a:gs>
                      <a:gs pos="35001">
                        <a:srgbClr val="1A8D48"/>
                      </a:gs>
                      <a:gs pos="52000">
                        <a:srgbClr val="FFFF00"/>
                      </a:gs>
                      <a:gs pos="73000">
                        <a:srgbClr val="EE3F17"/>
                      </a:gs>
                      <a:gs pos="88000">
                        <a:srgbClr val="E81766"/>
                      </a:gs>
                      <a:gs pos="100000">
                        <a:srgbClr val="A603AB"/>
                      </a:gs>
                    </a:gsLst>
                    <a:lin ang="10800000" scaled="1"/>
                    <a:tileRect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華康中圓體" pitchFamily="49" charset="-120"/>
                </a:rPr>
                <a:t>寶地</a:t>
              </a:r>
              <a:endParaRPr lang="zh-TW" altLang="en-US" sz="1600" dirty="0">
                <a:gradFill flip="none" rotWithShape="1">
                  <a:gsLst>
                    <a:gs pos="0">
                      <a:srgbClr val="CC00FF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108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華康中圓體" pitchFamily="49" charset="-120"/>
              </a:endParaRPr>
            </a:p>
          </p:txBody>
        </p:sp>
        <p:sp>
          <p:nvSpPr>
            <p:cNvPr id="21" name="Rectangle 2">
              <a:extLst>
                <a:ext uri="{FF2B5EF4-FFF2-40B4-BE49-F238E27FC236}">
                  <a16:creationId xmlns:a16="http://schemas.microsoft.com/office/drawing/2014/main" id="{B5DF1157-B66A-F457-E4C6-4F357675B0D3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3413410" y="4044604"/>
              <a:ext cx="1192634" cy="246221"/>
            </a:xfrm>
            <a:prstGeom prst="rect">
              <a:avLst/>
            </a:prstGeom>
            <a:noFill/>
          </p:spPr>
          <p:txBody>
            <a:bodyPr vert="horz" wrap="none" lIns="0" tIns="0" rIns="0" bIns="0" rtlCol="0" anchor="t" anchorCtr="0">
              <a:spAutoFit/>
            </a:bodyPr>
            <a:lstStyle/>
            <a:p>
              <a:pPr lvl="0" defTabSz="3856038">
                <a:spcBef>
                  <a:spcPts val="600"/>
                </a:spcBef>
                <a:buSzPct val="80000"/>
                <a:defRPr/>
              </a:pPr>
              <a:r>
                <a:rPr lang="zh-TW" altLang="en-US" sz="1600" dirty="0">
                  <a:solidFill>
                    <a:srgbClr val="0099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華康中圓體" pitchFamily="49" charset="-120"/>
                </a:rPr>
                <a:t>↑再生計畫↑</a:t>
              </a:r>
              <a:endParaRPr lang="en-US" altLang="zh-TW" sz="1200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華康中圓體" pitchFamily="49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1754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3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4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8" grpId="0" uiExpand="1" build="p"/>
      <p:bldP spid="9" grpId="0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圖片 33">
            <a:extLst>
              <a:ext uri="{FF2B5EF4-FFF2-40B4-BE49-F238E27FC236}">
                <a16:creationId xmlns:a16="http://schemas.microsoft.com/office/drawing/2014/main" id="{3917C1AA-51AA-FB6C-202C-09036964D5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39" r="284"/>
          <a:stretch/>
        </p:blipFill>
        <p:spPr>
          <a:xfrm>
            <a:off x="3388530" y="886305"/>
            <a:ext cx="2916000" cy="2871465"/>
          </a:xfrm>
          <a:prstGeom prst="rect">
            <a:avLst/>
          </a:prstGeom>
        </p:spPr>
      </p:pic>
      <p:sp>
        <p:nvSpPr>
          <p:cNvPr id="378882" name="Rectangle 2"/>
          <p:cNvSpPr>
            <a:spLocks noGrp="1" noChangeArrowheads="1"/>
          </p:cNvSpPr>
          <p:nvPr>
            <p:ph type="title"/>
          </p:nvPr>
        </p:nvSpPr>
        <p:spPr>
          <a:xfrm>
            <a:off x="913268" y="248059"/>
            <a:ext cx="3766022" cy="626701"/>
          </a:xfrm>
          <a:noFill/>
        </p:spPr>
        <p:txBody>
          <a:bodyPr wrap="none" lIns="36000" tIns="36000" rIns="36000" bIns="36000">
            <a:spAutoFit/>
          </a:bodyPr>
          <a:lstStyle/>
          <a:p>
            <a:pPr algn="l"/>
            <a:r>
              <a:rPr lang="zh-TW" altLang="en-US" sz="3600" dirty="0">
                <a:gradFill>
                  <a:gsLst>
                    <a:gs pos="100000">
                      <a:srgbClr val="A603AB">
                        <a:alpha val="0"/>
                      </a:srgbClr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0" scaled="0"/>
                </a:gradFill>
                <a:ea typeface="華康中圓體" pitchFamily="49" charset="-120"/>
              </a:rPr>
              <a:t>再生更新實施流程</a:t>
            </a:r>
            <a:endParaRPr lang="zh-TW" altLang="en-US" sz="2000" dirty="0">
              <a:solidFill>
                <a:schemeClr val="folHlink"/>
              </a:solidFill>
              <a:ea typeface="華康中圓體" pitchFamily="49" charset="-12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136845" y="4477251"/>
            <a:ext cx="11079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1400" dirty="0">
                <a:solidFill>
                  <a:srgbClr val="0000FF"/>
                </a:solidFill>
                <a:latin typeface="華康中圓體" pitchFamily="49" charset="-120"/>
                <a:ea typeface="華康中圓體" pitchFamily="49" charset="-120"/>
              </a:rPr>
              <a:t>公部門</a:t>
            </a:r>
            <a:endParaRPr lang="en-US" altLang="zh-TW" sz="1400" dirty="0">
              <a:solidFill>
                <a:srgbClr val="0000FF"/>
              </a:solidFill>
              <a:latin typeface="華康中圓體" pitchFamily="49" charset="-120"/>
              <a:ea typeface="華康中圓體" pitchFamily="49" charset="-120"/>
            </a:endParaRPr>
          </a:p>
          <a:p>
            <a:pPr algn="ctr"/>
            <a:r>
              <a:rPr lang="zh-TW" altLang="en-US" dirty="0">
                <a:solidFill>
                  <a:srgbClr val="0000FF"/>
                </a:solidFill>
                <a:latin typeface="華康中圓體" pitchFamily="49" charset="-120"/>
                <a:ea typeface="華康中圓體" pitchFamily="49" charset="-120"/>
              </a:rPr>
              <a:t>都更流程</a:t>
            </a:r>
            <a:endParaRPr lang="zh-TW" altLang="en-US" sz="1400" dirty="0">
              <a:solidFill>
                <a:srgbClr val="FF0000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7" name="五邊形 6"/>
          <p:cNvSpPr/>
          <p:nvPr/>
        </p:nvSpPr>
        <p:spPr>
          <a:xfrm rot="5400000">
            <a:off x="1121256" y="1087343"/>
            <a:ext cx="720000" cy="1008000"/>
          </a:xfrm>
          <a:prstGeom prst="homePlate">
            <a:avLst>
              <a:gd name="adj" fmla="val 25755"/>
            </a:avLst>
          </a:prstGeom>
          <a:gradFill flip="none" rotWithShape="1">
            <a:gsLst>
              <a:gs pos="0">
                <a:srgbClr val="00FFFF">
                  <a:tint val="66000"/>
                  <a:satMod val="160000"/>
                </a:srgbClr>
              </a:gs>
              <a:gs pos="50000">
                <a:srgbClr val="00FFFF">
                  <a:tint val="44500"/>
                  <a:satMod val="160000"/>
                </a:srgbClr>
              </a:gs>
              <a:gs pos="100000">
                <a:srgbClr val="00FFFF">
                  <a:tint val="23500"/>
                  <a:satMod val="160000"/>
                </a:srgbClr>
              </a:gs>
            </a:gsLst>
            <a:lin ang="10800000" scaled="1"/>
            <a:tileRect/>
          </a:gradFill>
          <a:ln w="3175">
            <a:solidFill>
              <a:srgbClr val="3333FF"/>
            </a:solidFill>
          </a:ln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hemeClr val="accent2">
              <a:hueOff val="0"/>
              <a:satOff val="0"/>
              <a:lumOff val="0"/>
              <a:alphaOff val="0"/>
            </a:schemeClr>
          </a:fillRef>
          <a:effectRef idx="1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vert="vert270" lIns="0" tIns="0" rIns="0" bIns="0" rtlCol="0" anchor="ctr" anchorCtr="1"/>
          <a:lstStyle/>
          <a:p>
            <a:pPr algn="ctr"/>
            <a:r>
              <a:rPr lang="zh-TW" altLang="en-US" sz="1600" dirty="0">
                <a:solidFill>
                  <a:srgbClr val="3333FF"/>
                </a:solidFill>
                <a:latin typeface="華康中圓體" pitchFamily="49" charset="-120"/>
                <a:ea typeface="華康中圓體" pitchFamily="49" charset="-120"/>
              </a:rPr>
              <a:t>新創開發</a:t>
            </a:r>
          </a:p>
        </p:txBody>
      </p:sp>
      <p:sp>
        <p:nvSpPr>
          <p:cNvPr id="8" name="＞形箭號 7"/>
          <p:cNvSpPr/>
          <p:nvPr/>
        </p:nvSpPr>
        <p:spPr>
          <a:xfrm rot="5400000">
            <a:off x="1085257" y="1740059"/>
            <a:ext cx="792000" cy="1008000"/>
          </a:xfrm>
          <a:prstGeom prst="chevron">
            <a:avLst>
              <a:gd name="adj" fmla="val 22602"/>
            </a:avLst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lin ang="10800000" scaled="1"/>
            <a:tileRect/>
          </a:gradFill>
          <a:ln w="3175">
            <a:solidFill>
              <a:srgbClr val="008000"/>
            </a:solidFill>
          </a:ln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hemeClr val="accent2">
              <a:hueOff val="0"/>
              <a:satOff val="0"/>
              <a:lumOff val="0"/>
              <a:alphaOff val="0"/>
            </a:schemeClr>
          </a:fillRef>
          <a:effectRef idx="1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vert="vert270" lIns="0" tIns="0" rIns="0" bIns="0" rtlCol="0" anchor="ctr" anchorCtr="1"/>
          <a:lstStyle/>
          <a:p>
            <a:pPr algn="ctr"/>
            <a:r>
              <a:rPr lang="zh-TW" altLang="en-US" sz="1600" dirty="0">
                <a:solidFill>
                  <a:srgbClr val="008000"/>
                </a:solidFill>
                <a:latin typeface="華康中圓體" pitchFamily="49" charset="-120"/>
                <a:ea typeface="華康中圓體" pitchFamily="49" charset="-120"/>
              </a:rPr>
              <a:t>推動整合</a:t>
            </a:r>
          </a:p>
        </p:txBody>
      </p:sp>
      <p:sp>
        <p:nvSpPr>
          <p:cNvPr id="10" name="＞形箭號 9"/>
          <p:cNvSpPr/>
          <p:nvPr/>
        </p:nvSpPr>
        <p:spPr>
          <a:xfrm rot="5400000">
            <a:off x="1083977" y="2438024"/>
            <a:ext cx="792000" cy="1008000"/>
          </a:xfrm>
          <a:prstGeom prst="chevron">
            <a:avLst>
              <a:gd name="adj" fmla="val 22869"/>
            </a:avLst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10800000" scaled="1"/>
            <a:tileRect/>
          </a:gradFill>
          <a:ln w="3175">
            <a:solidFill>
              <a:srgbClr val="7030A0"/>
            </a:solidFill>
          </a:ln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hemeClr val="accent2">
              <a:hueOff val="0"/>
              <a:satOff val="0"/>
              <a:lumOff val="0"/>
              <a:alphaOff val="0"/>
            </a:schemeClr>
          </a:fillRef>
          <a:effectRef idx="1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vert="vert270" lIns="0" tIns="0" rIns="0" bIns="0" rtlCol="0" anchor="ctr" anchorCtr="1"/>
          <a:lstStyle/>
          <a:p>
            <a:pPr algn="ctr"/>
            <a:r>
              <a:rPr lang="zh-TW" altLang="en-US" sz="1600" dirty="0">
                <a:solidFill>
                  <a:srgbClr val="7030A0"/>
                </a:solidFill>
                <a:latin typeface="華康中圓體" pitchFamily="49" charset="-120"/>
                <a:ea typeface="華康中圓體" pitchFamily="49" charset="-120"/>
              </a:rPr>
              <a:t>再生方策</a:t>
            </a:r>
          </a:p>
        </p:txBody>
      </p:sp>
      <p:sp>
        <p:nvSpPr>
          <p:cNvPr id="11" name="矩形 10"/>
          <p:cNvSpPr/>
          <p:nvPr/>
        </p:nvSpPr>
        <p:spPr>
          <a:xfrm>
            <a:off x="2028158" y="1172562"/>
            <a:ext cx="1355105" cy="626701"/>
          </a:xfrm>
          <a:prstGeom prst="rect">
            <a:avLst/>
          </a:prstGeom>
        </p:spPr>
        <p:txBody>
          <a:bodyPr wrap="none" lIns="36000" tIns="36000" rIns="36000" bIns="36000">
            <a:spAutoFit/>
          </a:bodyPr>
          <a:lstStyle/>
          <a:p>
            <a:pPr marL="88900" indent="-88900">
              <a:buFont typeface="Arial" pitchFamily="34" charset="0"/>
              <a:buChar char="•"/>
            </a:pPr>
            <a:r>
              <a:rPr lang="zh-TW" altLang="en-US" sz="1200" dirty="0">
                <a:solidFill>
                  <a:srgbClr val="3333FF"/>
                </a:solidFill>
                <a:latin typeface="華康中圓體" pitchFamily="49" charset="-120"/>
                <a:ea typeface="華康中圓體" pitchFamily="49" charset="-120"/>
              </a:rPr>
              <a:t>開發策略</a:t>
            </a:r>
            <a:r>
              <a:rPr lang="en-US" altLang="zh-TW" sz="900" dirty="0">
                <a:solidFill>
                  <a:srgbClr val="3333FF"/>
                </a:solidFill>
                <a:latin typeface="華康中圓體" pitchFamily="49" charset="-120"/>
                <a:ea typeface="華康中圓體" pitchFamily="49" charset="-120"/>
              </a:rPr>
              <a:t>(</a:t>
            </a:r>
            <a:r>
              <a:rPr lang="zh-TW" altLang="en-US" sz="900" dirty="0">
                <a:solidFill>
                  <a:srgbClr val="3333FF"/>
                </a:solidFill>
                <a:latin typeface="華康中圓體" pitchFamily="49" charset="-120"/>
                <a:ea typeface="華康中圓體" pitchFamily="49" charset="-120"/>
              </a:rPr>
              <a:t>資源整合</a:t>
            </a:r>
            <a:r>
              <a:rPr lang="en-US" altLang="zh-TW" sz="900" dirty="0">
                <a:solidFill>
                  <a:srgbClr val="3333FF"/>
                </a:solidFill>
                <a:latin typeface="華康中圓體" pitchFamily="49" charset="-120"/>
                <a:ea typeface="華康中圓體" pitchFamily="49" charset="-120"/>
              </a:rPr>
              <a:t>)</a:t>
            </a:r>
            <a:endParaRPr lang="zh-TW" altLang="en-US" sz="900" dirty="0">
              <a:solidFill>
                <a:srgbClr val="3333FF"/>
              </a:solidFill>
              <a:latin typeface="華康中圓體" pitchFamily="49" charset="-120"/>
              <a:ea typeface="華康中圓體" pitchFamily="49" charset="-120"/>
            </a:endParaRPr>
          </a:p>
          <a:p>
            <a:pPr marL="88900" indent="-88900">
              <a:buFont typeface="Arial" pitchFamily="34" charset="0"/>
              <a:buChar char="•"/>
            </a:pPr>
            <a:r>
              <a:rPr lang="zh-TW" altLang="en-US" sz="1200" dirty="0">
                <a:solidFill>
                  <a:srgbClr val="3333FF"/>
                </a:solidFill>
                <a:latin typeface="華康中圓體" pitchFamily="49" charset="-120"/>
                <a:ea typeface="華康中圓體" pitchFamily="49" charset="-120"/>
              </a:rPr>
              <a:t>整體規劃</a:t>
            </a:r>
            <a:r>
              <a:rPr lang="en-US" altLang="zh-TW" sz="900" dirty="0">
                <a:solidFill>
                  <a:srgbClr val="3333FF"/>
                </a:solidFill>
                <a:latin typeface="華康中圓體" pitchFamily="49" charset="-120"/>
                <a:ea typeface="華康中圓體" pitchFamily="49" charset="-120"/>
              </a:rPr>
              <a:t>(</a:t>
            </a:r>
            <a:r>
              <a:rPr lang="zh-TW" altLang="en-US" sz="900" dirty="0">
                <a:solidFill>
                  <a:srgbClr val="3333FF"/>
                </a:solidFill>
                <a:latin typeface="華康中圓體" pitchFamily="49" charset="-120"/>
                <a:ea typeface="華康中圓體" pitchFamily="49" charset="-120"/>
              </a:rPr>
              <a:t>創新加值</a:t>
            </a:r>
            <a:r>
              <a:rPr lang="en-US" altLang="zh-TW" sz="900" dirty="0">
                <a:solidFill>
                  <a:srgbClr val="3333FF"/>
                </a:solidFill>
                <a:latin typeface="華康中圓體" pitchFamily="49" charset="-120"/>
                <a:ea typeface="華康中圓體" pitchFamily="49" charset="-120"/>
              </a:rPr>
              <a:t>)</a:t>
            </a:r>
          </a:p>
          <a:p>
            <a:pPr marL="88900" indent="-88900">
              <a:buFont typeface="Arial" pitchFamily="34" charset="0"/>
              <a:buChar char="•"/>
            </a:pPr>
            <a:r>
              <a:rPr lang="zh-TW" altLang="en-US" sz="1200" dirty="0">
                <a:solidFill>
                  <a:srgbClr val="3333FF"/>
                </a:solidFill>
                <a:latin typeface="華康中圓體" pitchFamily="49" charset="-120"/>
                <a:ea typeface="華康中圓體" pitchFamily="49" charset="-120"/>
              </a:rPr>
              <a:t>跨域整合</a:t>
            </a:r>
            <a:r>
              <a:rPr lang="en-US" altLang="zh-TW" sz="900" dirty="0">
                <a:solidFill>
                  <a:srgbClr val="3333FF"/>
                </a:solidFill>
                <a:latin typeface="華康中圓體" pitchFamily="49" charset="-120"/>
                <a:ea typeface="華康中圓體" pitchFamily="49" charset="-120"/>
              </a:rPr>
              <a:t>(</a:t>
            </a:r>
            <a:r>
              <a:rPr lang="zh-TW" altLang="en-US" sz="900" dirty="0">
                <a:solidFill>
                  <a:srgbClr val="3333FF"/>
                </a:solidFill>
                <a:latin typeface="華康中圓體" pitchFamily="49" charset="-120"/>
                <a:ea typeface="華康中圓體" pitchFamily="49" charset="-120"/>
              </a:rPr>
              <a:t>配套增值</a:t>
            </a:r>
            <a:r>
              <a:rPr lang="en-US" altLang="zh-TW" sz="900" dirty="0">
                <a:solidFill>
                  <a:srgbClr val="3333FF"/>
                </a:solidFill>
                <a:latin typeface="華康中圓體" pitchFamily="49" charset="-120"/>
                <a:ea typeface="華康中圓體" pitchFamily="49" charset="-120"/>
              </a:rPr>
              <a:t>)</a:t>
            </a:r>
            <a:endParaRPr lang="en-US" altLang="zh-TW" sz="1000" dirty="0">
              <a:solidFill>
                <a:srgbClr val="3333FF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2026491" y="1740675"/>
            <a:ext cx="1355105" cy="811367"/>
          </a:xfrm>
          <a:prstGeom prst="rect">
            <a:avLst/>
          </a:prstGeom>
        </p:spPr>
        <p:txBody>
          <a:bodyPr wrap="none" lIns="36000" tIns="36000" rIns="36000" bIns="36000">
            <a:spAutoFit/>
          </a:bodyPr>
          <a:lstStyle/>
          <a:p>
            <a:pPr marL="88900" indent="-88900">
              <a:buFont typeface="Arial" pitchFamily="34" charset="0"/>
              <a:buChar char="•"/>
            </a:pPr>
            <a:r>
              <a:rPr lang="zh-TW" altLang="en-US" sz="1200" dirty="0">
                <a:solidFill>
                  <a:srgbClr val="008000"/>
                </a:solidFill>
                <a:latin typeface="華康中圓體" pitchFamily="49" charset="-120"/>
                <a:ea typeface="華康中圓體" pitchFamily="49" charset="-120"/>
              </a:rPr>
              <a:t>推動平台</a:t>
            </a:r>
            <a:r>
              <a:rPr lang="en-US" altLang="zh-TW" sz="900" dirty="0">
                <a:solidFill>
                  <a:srgbClr val="008000"/>
                </a:solidFill>
                <a:latin typeface="華康中圓體" pitchFamily="49" charset="-120"/>
                <a:ea typeface="華康中圓體" pitchFamily="49" charset="-120"/>
              </a:rPr>
              <a:t>(</a:t>
            </a:r>
            <a:r>
              <a:rPr lang="zh-TW" altLang="en-US" sz="900" dirty="0">
                <a:solidFill>
                  <a:srgbClr val="008000"/>
                </a:solidFill>
                <a:latin typeface="華康中圓體" pitchFamily="49" charset="-120"/>
                <a:ea typeface="華康中圓體" pitchFamily="49" charset="-120"/>
              </a:rPr>
              <a:t>建立組織</a:t>
            </a:r>
            <a:r>
              <a:rPr lang="en-US" altLang="zh-TW" sz="900" dirty="0">
                <a:solidFill>
                  <a:srgbClr val="008000"/>
                </a:solidFill>
                <a:latin typeface="華康中圓體" pitchFamily="49" charset="-120"/>
                <a:ea typeface="華康中圓體" pitchFamily="49" charset="-120"/>
              </a:rPr>
              <a:t>)</a:t>
            </a:r>
          </a:p>
          <a:p>
            <a:pPr marL="88900" indent="-88900">
              <a:buFont typeface="Arial" pitchFamily="34" charset="0"/>
              <a:buChar char="•"/>
            </a:pPr>
            <a:r>
              <a:rPr lang="zh-TW" altLang="en-US" sz="1200" dirty="0">
                <a:solidFill>
                  <a:srgbClr val="008000"/>
                </a:solidFill>
                <a:latin typeface="華康中圓體" pitchFamily="49" charset="-120"/>
                <a:ea typeface="華康中圓體" pitchFamily="49" charset="-120"/>
              </a:rPr>
              <a:t>調處整合</a:t>
            </a:r>
            <a:r>
              <a:rPr lang="en-US" altLang="zh-TW" sz="900" dirty="0">
                <a:solidFill>
                  <a:srgbClr val="008000"/>
                </a:solidFill>
                <a:latin typeface="華康中圓體" pitchFamily="49" charset="-120"/>
                <a:ea typeface="華康中圓體" pitchFamily="49" charset="-120"/>
              </a:rPr>
              <a:t>(</a:t>
            </a:r>
            <a:r>
              <a:rPr lang="zh-TW" altLang="en-US" sz="900" dirty="0">
                <a:solidFill>
                  <a:srgbClr val="008000"/>
                </a:solidFill>
                <a:latin typeface="華康中圓體" pitchFamily="49" charset="-120"/>
                <a:ea typeface="華康中圓體" pitchFamily="49" charset="-120"/>
              </a:rPr>
              <a:t>委任代理</a:t>
            </a:r>
            <a:r>
              <a:rPr lang="en-US" altLang="zh-TW" sz="900" dirty="0">
                <a:solidFill>
                  <a:srgbClr val="008000"/>
                </a:solidFill>
                <a:latin typeface="華康中圓體" pitchFamily="49" charset="-120"/>
                <a:ea typeface="華康中圓體" pitchFamily="49" charset="-120"/>
              </a:rPr>
              <a:t>)</a:t>
            </a:r>
            <a:endParaRPr lang="en-US" altLang="zh-TW" sz="1200" dirty="0">
              <a:solidFill>
                <a:srgbClr val="008000"/>
              </a:solidFill>
              <a:latin typeface="華康中圓體" pitchFamily="49" charset="-120"/>
              <a:ea typeface="華康中圓體" pitchFamily="49" charset="-120"/>
            </a:endParaRPr>
          </a:p>
          <a:p>
            <a:pPr marL="88900" indent="-88900">
              <a:buFont typeface="Arial" pitchFamily="34" charset="0"/>
              <a:buChar char="•"/>
            </a:pPr>
            <a:r>
              <a:rPr lang="zh-TW" altLang="en-US" sz="1200" dirty="0">
                <a:solidFill>
                  <a:srgbClr val="008000"/>
                </a:solidFill>
                <a:latin typeface="華康中圓體" pitchFamily="49" charset="-120"/>
                <a:ea typeface="華康中圓體" pitchFamily="49" charset="-120"/>
              </a:rPr>
              <a:t>範圍評議</a:t>
            </a:r>
            <a:r>
              <a:rPr lang="en-US" altLang="zh-TW" sz="900" dirty="0">
                <a:solidFill>
                  <a:srgbClr val="008000"/>
                </a:solidFill>
                <a:latin typeface="華康中圓體" pitchFamily="49" charset="-120"/>
                <a:ea typeface="華康中圓體" pitchFamily="49" charset="-120"/>
              </a:rPr>
              <a:t>(</a:t>
            </a:r>
            <a:r>
              <a:rPr lang="zh-TW" altLang="en-US" sz="900" dirty="0">
                <a:solidFill>
                  <a:srgbClr val="008000"/>
                </a:solidFill>
                <a:latin typeface="華康中圓體" pitchFamily="49" charset="-120"/>
                <a:ea typeface="華康中圓體" pitchFamily="49" charset="-120"/>
              </a:rPr>
              <a:t>決定範圍</a:t>
            </a:r>
            <a:r>
              <a:rPr lang="en-US" altLang="zh-TW" sz="900" dirty="0">
                <a:solidFill>
                  <a:srgbClr val="008000"/>
                </a:solidFill>
                <a:latin typeface="華康中圓體" pitchFamily="49" charset="-120"/>
                <a:ea typeface="華康中圓體" pitchFamily="49" charset="-120"/>
              </a:rPr>
              <a:t>)</a:t>
            </a:r>
          </a:p>
          <a:p>
            <a:pPr marL="88900" indent="-88900">
              <a:buFont typeface="Arial" pitchFamily="34" charset="0"/>
              <a:buChar char="•"/>
            </a:pPr>
            <a:r>
              <a:rPr lang="zh-TW" altLang="en-US" sz="1200" dirty="0">
                <a:solidFill>
                  <a:srgbClr val="008000"/>
                </a:solidFill>
                <a:latin typeface="華康中圓體" pitchFamily="49" charset="-120"/>
                <a:ea typeface="華康中圓體" pitchFamily="49" charset="-120"/>
              </a:rPr>
              <a:t>機關協調</a:t>
            </a:r>
            <a:r>
              <a:rPr lang="en-US" altLang="zh-TW" sz="900" dirty="0">
                <a:solidFill>
                  <a:srgbClr val="008000"/>
                </a:solidFill>
                <a:latin typeface="華康中圓體" pitchFamily="49" charset="-120"/>
                <a:ea typeface="華康中圓體" pitchFamily="49" charset="-120"/>
              </a:rPr>
              <a:t>(</a:t>
            </a:r>
            <a:r>
              <a:rPr lang="zh-TW" altLang="en-US" sz="900" dirty="0">
                <a:solidFill>
                  <a:srgbClr val="008000"/>
                </a:solidFill>
                <a:latin typeface="華康中圓體" pitchFamily="49" charset="-120"/>
                <a:ea typeface="華康中圓體" pitchFamily="49" charset="-120"/>
              </a:rPr>
              <a:t>議員市長</a:t>
            </a:r>
            <a:r>
              <a:rPr lang="en-US" altLang="zh-TW" sz="900" dirty="0">
                <a:solidFill>
                  <a:srgbClr val="008000"/>
                </a:solidFill>
                <a:latin typeface="華康中圓體" pitchFamily="49" charset="-120"/>
                <a:ea typeface="華康中圓體" pitchFamily="49" charset="-120"/>
              </a:rPr>
              <a:t>)</a:t>
            </a:r>
            <a:endParaRPr lang="en-US" altLang="zh-TW" sz="1200" dirty="0">
              <a:solidFill>
                <a:srgbClr val="008000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2022256" y="2512369"/>
            <a:ext cx="1355105" cy="811367"/>
          </a:xfrm>
          <a:prstGeom prst="rect">
            <a:avLst/>
          </a:prstGeom>
        </p:spPr>
        <p:txBody>
          <a:bodyPr wrap="none" lIns="36000" tIns="36000" rIns="36000" bIns="36000">
            <a:spAutoFit/>
          </a:bodyPr>
          <a:lstStyle/>
          <a:p>
            <a:pPr marL="88900" indent="-88900">
              <a:buFont typeface="Arial" pitchFamily="34" charset="0"/>
              <a:buChar char="•"/>
            </a:pPr>
            <a:r>
              <a:rPr lang="zh-TW" altLang="en-US" sz="1200" dirty="0">
                <a:solidFill>
                  <a:srgbClr val="7030A0"/>
                </a:solidFill>
                <a:latin typeface="華康中圓體" pitchFamily="49" charset="-120"/>
                <a:ea typeface="華康中圓體" pitchFamily="49" charset="-120"/>
              </a:rPr>
              <a:t>方案選定</a:t>
            </a:r>
            <a:r>
              <a:rPr lang="en-US" altLang="zh-TW" sz="900" dirty="0">
                <a:solidFill>
                  <a:srgbClr val="7030A0"/>
                </a:solidFill>
                <a:latin typeface="華康中圓體" pitchFamily="49" charset="-120"/>
                <a:ea typeface="華康中圓體" pitchFamily="49" charset="-120"/>
              </a:rPr>
              <a:t>(</a:t>
            </a:r>
            <a:r>
              <a:rPr lang="zh-TW" altLang="en-US" sz="900" dirty="0">
                <a:solidFill>
                  <a:srgbClr val="7030A0"/>
                </a:solidFill>
                <a:latin typeface="華康中圓體" pitchFamily="49" charset="-120"/>
                <a:ea typeface="華康中圓體" pitchFamily="49" charset="-120"/>
              </a:rPr>
              <a:t>構造建材</a:t>
            </a:r>
            <a:r>
              <a:rPr lang="en-US" altLang="zh-TW" sz="900" dirty="0">
                <a:solidFill>
                  <a:srgbClr val="7030A0"/>
                </a:solidFill>
                <a:latin typeface="華康中圓體" pitchFamily="49" charset="-120"/>
                <a:ea typeface="華康中圓體" pitchFamily="49" charset="-120"/>
              </a:rPr>
              <a:t>)</a:t>
            </a:r>
          </a:p>
          <a:p>
            <a:pPr marL="88900" indent="-88900">
              <a:buFont typeface="Arial" pitchFamily="34" charset="0"/>
              <a:buChar char="•"/>
            </a:pPr>
            <a:r>
              <a:rPr lang="zh-TW" altLang="en-US" sz="1200" dirty="0">
                <a:solidFill>
                  <a:srgbClr val="7030A0"/>
                </a:solidFill>
                <a:latin typeface="華康中圓體" pitchFamily="49" charset="-120"/>
                <a:ea typeface="華康中圓體" pitchFamily="49" charset="-120"/>
              </a:rPr>
              <a:t>分配原則</a:t>
            </a:r>
            <a:r>
              <a:rPr lang="en-US" altLang="zh-TW" sz="900" dirty="0">
                <a:solidFill>
                  <a:srgbClr val="7030A0"/>
                </a:solidFill>
                <a:latin typeface="華康中圓體" pitchFamily="49" charset="-120"/>
                <a:ea typeface="華康中圓體" pitchFamily="49" charset="-120"/>
              </a:rPr>
              <a:t>(</a:t>
            </a:r>
            <a:r>
              <a:rPr lang="zh-TW" altLang="en-US" sz="900" dirty="0">
                <a:solidFill>
                  <a:srgbClr val="7030A0"/>
                </a:solidFill>
                <a:latin typeface="華康中圓體" pitchFamily="49" charset="-120"/>
                <a:ea typeface="華康中圓體" pitchFamily="49" charset="-120"/>
              </a:rPr>
              <a:t>模擬分配</a:t>
            </a:r>
            <a:r>
              <a:rPr lang="en-US" altLang="zh-TW" sz="900" dirty="0">
                <a:solidFill>
                  <a:srgbClr val="7030A0"/>
                </a:solidFill>
                <a:latin typeface="華康中圓體" pitchFamily="49" charset="-120"/>
                <a:ea typeface="華康中圓體" pitchFamily="49" charset="-120"/>
              </a:rPr>
              <a:t>)</a:t>
            </a:r>
          </a:p>
          <a:p>
            <a:pPr marL="88900" indent="-88900">
              <a:buFont typeface="Arial" pitchFamily="34" charset="0"/>
              <a:buChar char="•"/>
            </a:pPr>
            <a:r>
              <a:rPr lang="zh-TW" altLang="en-US" sz="1200" dirty="0">
                <a:solidFill>
                  <a:srgbClr val="7030A0"/>
                </a:solidFill>
                <a:latin typeface="華康中圓體" pitchFamily="49" charset="-120"/>
                <a:ea typeface="華康中圓體" pitchFamily="49" charset="-120"/>
              </a:rPr>
              <a:t>住居輔導</a:t>
            </a:r>
            <a:r>
              <a:rPr lang="en-US" altLang="zh-TW" sz="900" dirty="0">
                <a:solidFill>
                  <a:srgbClr val="7030A0"/>
                </a:solidFill>
                <a:latin typeface="華康中圓體" pitchFamily="49" charset="-120"/>
                <a:ea typeface="華康中圓體" pitchFamily="49" charset="-120"/>
              </a:rPr>
              <a:t>(</a:t>
            </a:r>
            <a:r>
              <a:rPr lang="zh-TW" altLang="en-US" sz="900" dirty="0">
                <a:solidFill>
                  <a:srgbClr val="7030A0"/>
                </a:solidFill>
                <a:latin typeface="華康中圓體" pitchFamily="49" charset="-120"/>
                <a:ea typeface="華康中圓體" pitchFamily="49" charset="-120"/>
              </a:rPr>
              <a:t>個案調解</a:t>
            </a:r>
            <a:r>
              <a:rPr lang="en-US" altLang="zh-TW" sz="900" dirty="0">
                <a:solidFill>
                  <a:srgbClr val="7030A0"/>
                </a:solidFill>
                <a:latin typeface="華康中圓體" pitchFamily="49" charset="-120"/>
                <a:ea typeface="華康中圓體" pitchFamily="49" charset="-120"/>
              </a:rPr>
              <a:t>)</a:t>
            </a:r>
            <a:endParaRPr lang="en-US" altLang="zh-TW" sz="1200" dirty="0">
              <a:solidFill>
                <a:srgbClr val="7030A0"/>
              </a:solidFill>
              <a:latin typeface="華康中圓體" pitchFamily="49" charset="-120"/>
              <a:ea typeface="華康中圓體" pitchFamily="49" charset="-120"/>
            </a:endParaRPr>
          </a:p>
          <a:p>
            <a:pPr marL="88900" indent="-88900">
              <a:buFont typeface="Arial" pitchFamily="34" charset="0"/>
              <a:buChar char="•"/>
            </a:pPr>
            <a:r>
              <a:rPr lang="zh-TW" altLang="en-US" sz="1200" dirty="0">
                <a:solidFill>
                  <a:srgbClr val="7030A0"/>
                </a:solidFill>
                <a:latin typeface="華康中圓體" pitchFamily="49" charset="-120"/>
                <a:ea typeface="華康中圓體" pitchFamily="49" charset="-120"/>
              </a:rPr>
              <a:t>執行策略</a:t>
            </a:r>
            <a:r>
              <a:rPr lang="en-US" altLang="zh-TW" sz="900" dirty="0">
                <a:solidFill>
                  <a:srgbClr val="7030A0"/>
                </a:solidFill>
                <a:latin typeface="華康中圓體" pitchFamily="49" charset="-120"/>
                <a:ea typeface="華康中圓體" pitchFamily="49" charset="-120"/>
              </a:rPr>
              <a:t>(</a:t>
            </a:r>
            <a:r>
              <a:rPr lang="zh-TW" altLang="en-US" sz="900" dirty="0">
                <a:solidFill>
                  <a:srgbClr val="7030A0"/>
                </a:solidFill>
                <a:latin typeface="華康中圓體" pitchFamily="49" charset="-120"/>
                <a:ea typeface="華康中圓體" pitchFamily="49" charset="-120"/>
              </a:rPr>
              <a:t>選商原則</a:t>
            </a:r>
            <a:r>
              <a:rPr lang="en-US" altLang="zh-TW" sz="900" dirty="0">
                <a:solidFill>
                  <a:srgbClr val="7030A0"/>
                </a:solidFill>
                <a:latin typeface="華康中圓體" pitchFamily="49" charset="-120"/>
                <a:ea typeface="華康中圓體" pitchFamily="49" charset="-120"/>
              </a:rPr>
              <a:t>)</a:t>
            </a:r>
            <a:endParaRPr lang="en-US" altLang="zh-TW" sz="1200" dirty="0">
              <a:solidFill>
                <a:srgbClr val="7030A0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2899301" y="3695352"/>
            <a:ext cx="1201217" cy="580534"/>
          </a:xfrm>
          <a:prstGeom prst="rect">
            <a:avLst/>
          </a:prstGeom>
        </p:spPr>
        <p:txBody>
          <a:bodyPr wrap="none" lIns="36000" tIns="36000" rIns="36000" bIns="36000">
            <a:spAutoFit/>
          </a:bodyPr>
          <a:lstStyle/>
          <a:p>
            <a:pPr marL="88900" indent="-88900">
              <a:buFont typeface="+mj-lt"/>
              <a:buAutoNum type="arabicPeriod"/>
            </a:pPr>
            <a:r>
              <a:rPr lang="zh-TW" altLang="en-US" sz="1100" i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中圓體" pitchFamily="49" charset="-120"/>
                <a:ea typeface="華康中圓體" pitchFamily="49" charset="-120"/>
              </a:rPr>
              <a:t>再生計畫書</a:t>
            </a:r>
            <a:endParaRPr lang="en-US" altLang="zh-TW" sz="1100" i="1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中圓體" pitchFamily="49" charset="-120"/>
              <a:ea typeface="華康中圓體" pitchFamily="49" charset="-120"/>
            </a:endParaRPr>
          </a:p>
          <a:p>
            <a:pPr marL="88900" indent="-88900">
              <a:buFont typeface="+mj-lt"/>
              <a:buAutoNum type="arabicPeriod"/>
            </a:pPr>
            <a:r>
              <a:rPr lang="zh-TW" altLang="en-US" sz="1100" i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中圓體" pitchFamily="49" charset="-120"/>
                <a:ea typeface="華康中圓體" pitchFamily="49" charset="-120"/>
              </a:rPr>
              <a:t>都市更新計畫書</a:t>
            </a:r>
            <a:endParaRPr lang="en-US" altLang="zh-TW" sz="1100" i="1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中圓體" pitchFamily="49" charset="-120"/>
              <a:ea typeface="華康中圓體" pitchFamily="49" charset="-120"/>
            </a:endParaRPr>
          </a:p>
          <a:p>
            <a:pPr marL="88900" indent="-88900">
              <a:buFont typeface="+mj-lt"/>
              <a:buAutoNum type="arabicPeriod"/>
            </a:pPr>
            <a:r>
              <a:rPr lang="zh-TW" altLang="en-US" sz="1100" i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中圓體" pitchFamily="49" charset="-120"/>
                <a:ea typeface="華康中圓體" pitchFamily="49" charset="-120"/>
              </a:rPr>
              <a:t>都市計畫變更書</a:t>
            </a:r>
            <a:endParaRPr lang="en-US" altLang="zh-TW" sz="900" i="1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15" name="向上箭號 14"/>
          <p:cNvSpPr/>
          <p:nvPr/>
        </p:nvSpPr>
        <p:spPr>
          <a:xfrm>
            <a:off x="3201340" y="4230422"/>
            <a:ext cx="328846" cy="238089"/>
          </a:xfrm>
          <a:prstGeom prst="upArrow">
            <a:avLst>
              <a:gd name="adj1" fmla="val 66470"/>
              <a:gd name="adj2" fmla="val 60810"/>
            </a:avLst>
          </a:prstGeom>
          <a:gradFill flip="none" rotWithShape="1">
            <a:gsLst>
              <a:gs pos="0">
                <a:srgbClr val="99FF33">
                  <a:tint val="66000"/>
                  <a:satMod val="160000"/>
                </a:srgbClr>
              </a:gs>
              <a:gs pos="50000">
                <a:srgbClr val="99FF33">
                  <a:tint val="44500"/>
                  <a:satMod val="160000"/>
                </a:srgbClr>
              </a:gs>
              <a:gs pos="100000">
                <a:srgbClr val="99FF33">
                  <a:tint val="23500"/>
                  <a:satMod val="160000"/>
                </a:srgbClr>
              </a:gs>
            </a:gsLst>
            <a:lin ang="16200000" scaled="1"/>
            <a:tileRect/>
          </a:gradFill>
          <a:ln w="12700">
            <a:solidFill>
              <a:srgbClr val="008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矩形 16"/>
          <p:cNvSpPr/>
          <p:nvPr/>
        </p:nvSpPr>
        <p:spPr>
          <a:xfrm>
            <a:off x="4795829" y="3649888"/>
            <a:ext cx="1201217" cy="580534"/>
          </a:xfrm>
          <a:prstGeom prst="rect">
            <a:avLst/>
          </a:prstGeom>
        </p:spPr>
        <p:txBody>
          <a:bodyPr wrap="none" lIns="36000" tIns="36000" rIns="36000" bIns="36000">
            <a:spAutoFit/>
          </a:bodyPr>
          <a:lstStyle/>
          <a:p>
            <a:pPr marL="88900" indent="-88900">
              <a:buFont typeface="+mj-lt"/>
              <a:buAutoNum type="arabicPeriod"/>
            </a:pPr>
            <a:r>
              <a:rPr lang="zh-TW" altLang="en-US" sz="1100" dirty="0">
                <a:solidFill>
                  <a:srgbClr val="3333FF"/>
                </a:solidFill>
                <a:latin typeface="華康中圓體" pitchFamily="49" charset="-120"/>
                <a:ea typeface="華康中圓體" pitchFamily="49" charset="-120"/>
              </a:rPr>
              <a:t>事業計畫申請書</a:t>
            </a:r>
            <a:endParaRPr lang="en-US" altLang="zh-TW" sz="1100" dirty="0">
              <a:solidFill>
                <a:srgbClr val="3333FF"/>
              </a:solidFill>
              <a:latin typeface="華康中圓體" pitchFamily="49" charset="-120"/>
              <a:ea typeface="華康中圓體" pitchFamily="49" charset="-120"/>
            </a:endParaRPr>
          </a:p>
          <a:p>
            <a:pPr marL="88900" indent="-88900">
              <a:buFont typeface="+mj-lt"/>
              <a:buAutoNum type="arabicPeriod"/>
            </a:pPr>
            <a:r>
              <a:rPr lang="zh-TW" altLang="en-US" sz="1100" dirty="0">
                <a:solidFill>
                  <a:srgbClr val="3333FF"/>
                </a:solidFill>
                <a:latin typeface="華康中圓體" pitchFamily="49" charset="-120"/>
                <a:ea typeface="華康中圓體" pitchFamily="49" charset="-120"/>
              </a:rPr>
              <a:t>事業權變計畫書</a:t>
            </a:r>
            <a:endParaRPr lang="en-US" altLang="zh-TW" sz="1100" dirty="0">
              <a:solidFill>
                <a:srgbClr val="3333FF"/>
              </a:solidFill>
              <a:latin typeface="華康中圓體" pitchFamily="49" charset="-120"/>
              <a:ea typeface="華康中圓體" pitchFamily="49" charset="-120"/>
            </a:endParaRPr>
          </a:p>
          <a:p>
            <a:pPr marL="88900" indent="-88900">
              <a:buFont typeface="+mj-lt"/>
              <a:buAutoNum type="arabicPeriod"/>
            </a:pPr>
            <a:r>
              <a:rPr lang="zh-TW" altLang="en-US" sz="1100" dirty="0">
                <a:solidFill>
                  <a:srgbClr val="3333FF"/>
                </a:solidFill>
                <a:latin typeface="華康中圓體" pitchFamily="49" charset="-120"/>
                <a:ea typeface="華康中圓體" pitchFamily="49" charset="-120"/>
              </a:rPr>
              <a:t>相關附件同意書</a:t>
            </a:r>
            <a:endParaRPr lang="en-US" altLang="zh-TW" sz="900" dirty="0">
              <a:solidFill>
                <a:srgbClr val="3333FF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20" name="向上箭號 19"/>
          <p:cNvSpPr/>
          <p:nvPr/>
        </p:nvSpPr>
        <p:spPr>
          <a:xfrm>
            <a:off x="7019808" y="4171691"/>
            <a:ext cx="576000" cy="288000"/>
          </a:xfrm>
          <a:prstGeom prst="upArrow">
            <a:avLst>
              <a:gd name="adj1" fmla="val 66470"/>
              <a:gd name="adj2" fmla="val 60810"/>
            </a:avLst>
          </a:prstGeom>
          <a:gradFill flip="none" rotWithShape="1">
            <a:gsLst>
              <a:gs pos="0">
                <a:schemeClr val="accent6">
                  <a:lumMod val="75000"/>
                  <a:tint val="66000"/>
                  <a:satMod val="160000"/>
                </a:schemeClr>
              </a:gs>
              <a:gs pos="50000">
                <a:schemeClr val="accent6">
                  <a:lumMod val="75000"/>
                  <a:tint val="44500"/>
                  <a:satMod val="160000"/>
                </a:schemeClr>
              </a:gs>
              <a:gs pos="100000">
                <a:schemeClr val="accent6">
                  <a:lumMod val="75000"/>
                  <a:tint val="23500"/>
                  <a:satMod val="160000"/>
                </a:schemeClr>
              </a:gs>
            </a:gsLst>
            <a:lin ang="16200000" scaled="1"/>
            <a:tileRect/>
          </a:gradFill>
          <a:ln w="1270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矩形 20"/>
          <p:cNvSpPr/>
          <p:nvPr/>
        </p:nvSpPr>
        <p:spPr>
          <a:xfrm>
            <a:off x="6817323" y="3258387"/>
            <a:ext cx="1598762" cy="919089"/>
          </a:xfrm>
          <a:prstGeom prst="rect">
            <a:avLst/>
          </a:prstGeom>
        </p:spPr>
        <p:txBody>
          <a:bodyPr wrap="none" lIns="36000" tIns="36000" rIns="36000" bIns="36000">
            <a:spAutoFit/>
          </a:bodyPr>
          <a:lstStyle/>
          <a:p>
            <a:pPr marL="88900" indent="-88900">
              <a:buFont typeface="+mj-lt"/>
              <a:buAutoNum type="arabicPeriod"/>
            </a:pPr>
            <a:r>
              <a:rPr lang="zh-TW" altLang="en-US" sz="1100" dirty="0">
                <a:latin typeface="華康中圓體" pitchFamily="49" charset="-120"/>
                <a:ea typeface="華康中圓體" pitchFamily="49" charset="-120"/>
              </a:rPr>
              <a:t>申請建築執照</a:t>
            </a:r>
            <a:endParaRPr lang="en-US" altLang="zh-TW" sz="1100" dirty="0">
              <a:latin typeface="華康中圓體" pitchFamily="49" charset="-120"/>
              <a:ea typeface="華康中圓體" pitchFamily="49" charset="-120"/>
            </a:endParaRPr>
          </a:p>
          <a:p>
            <a:pPr marL="88900" indent="-88900">
              <a:buFont typeface="+mj-lt"/>
              <a:buAutoNum type="arabicPeriod"/>
            </a:pPr>
            <a:r>
              <a:rPr lang="zh-TW" altLang="en-US" sz="1100" dirty="0">
                <a:latin typeface="華康中圓體" pitchFamily="49" charset="-120"/>
                <a:ea typeface="華康中圓體" pitchFamily="49" charset="-120"/>
              </a:rPr>
              <a:t>工程發包</a:t>
            </a:r>
            <a:r>
              <a:rPr lang="en-US" altLang="zh-TW" sz="900" dirty="0">
                <a:latin typeface="華康中圓體" pitchFamily="49" charset="-120"/>
                <a:ea typeface="華康中圓體" pitchFamily="49" charset="-120"/>
              </a:rPr>
              <a:t>(</a:t>
            </a:r>
            <a:r>
              <a:rPr lang="zh-TW" altLang="en-US" sz="900" dirty="0">
                <a:latin typeface="華康中圓體" pitchFamily="49" charset="-120"/>
                <a:ea typeface="華康中圓體" pitchFamily="49" charset="-120"/>
              </a:rPr>
              <a:t>決定營造廠商</a:t>
            </a:r>
            <a:r>
              <a:rPr lang="en-US" altLang="zh-TW" sz="900" dirty="0">
                <a:latin typeface="華康中圓體" pitchFamily="49" charset="-120"/>
                <a:ea typeface="華康中圓體" pitchFamily="49" charset="-120"/>
              </a:rPr>
              <a:t>)</a:t>
            </a:r>
          </a:p>
          <a:p>
            <a:pPr marL="88900" indent="-88900">
              <a:buFont typeface="+mj-lt"/>
              <a:buAutoNum type="arabicPeriod"/>
            </a:pPr>
            <a:r>
              <a:rPr lang="zh-TW" altLang="en-US" sz="1100" dirty="0">
                <a:latin typeface="華康中圓體" pitchFamily="49" charset="-120"/>
                <a:ea typeface="華康中圓體" pitchFamily="49" charset="-120"/>
              </a:rPr>
              <a:t>舊屋拆除</a:t>
            </a:r>
            <a:r>
              <a:rPr lang="en-US" altLang="zh-TW" sz="900" dirty="0">
                <a:latin typeface="華康中圓體" pitchFamily="49" charset="-120"/>
                <a:ea typeface="華康中圓體" pitchFamily="49" charset="-120"/>
              </a:rPr>
              <a:t>(</a:t>
            </a:r>
            <a:r>
              <a:rPr lang="zh-TW" altLang="en-US" sz="900" dirty="0">
                <a:latin typeface="華康中圓體" pitchFamily="49" charset="-120"/>
                <a:ea typeface="華康中圓體" pitchFamily="49" charset="-120"/>
              </a:rPr>
              <a:t>住戶配合搬遷</a:t>
            </a:r>
            <a:r>
              <a:rPr lang="en-US" altLang="zh-TW" sz="1100" dirty="0">
                <a:latin typeface="華康中圓體" pitchFamily="49" charset="-120"/>
                <a:ea typeface="華康中圓體" pitchFamily="49" charset="-120"/>
              </a:rPr>
              <a:t>)</a:t>
            </a:r>
          </a:p>
          <a:p>
            <a:pPr marL="88900" indent="-88900">
              <a:buFont typeface="+mj-lt"/>
              <a:buAutoNum type="arabicPeriod"/>
            </a:pPr>
            <a:r>
              <a:rPr lang="zh-TW" altLang="en-US" sz="1100" dirty="0">
                <a:latin typeface="華康中圓體" pitchFamily="49" charset="-120"/>
                <a:ea typeface="華康中圓體" pitchFamily="49" charset="-120"/>
              </a:rPr>
              <a:t>重建施工</a:t>
            </a:r>
            <a:endParaRPr lang="en-US" altLang="zh-TW" sz="1100" dirty="0">
              <a:latin typeface="華康中圓體" pitchFamily="49" charset="-120"/>
              <a:ea typeface="華康中圓體" pitchFamily="49" charset="-120"/>
            </a:endParaRPr>
          </a:p>
          <a:p>
            <a:pPr marL="88900" indent="-88900">
              <a:buFont typeface="+mj-lt"/>
              <a:buAutoNum type="arabicPeriod"/>
            </a:pPr>
            <a:r>
              <a:rPr lang="zh-TW" altLang="en-US" sz="1100" dirty="0">
                <a:latin typeface="華康中圓體" pitchFamily="49" charset="-120"/>
                <a:ea typeface="華康中圓體" pitchFamily="49" charset="-120"/>
              </a:rPr>
              <a:t>驗收交屋</a:t>
            </a:r>
            <a:r>
              <a:rPr lang="en-US" altLang="zh-TW" sz="900" dirty="0">
                <a:latin typeface="華康中圓體" pitchFamily="49" charset="-120"/>
                <a:ea typeface="華康中圓體" pitchFamily="49" charset="-120"/>
              </a:rPr>
              <a:t>(</a:t>
            </a:r>
            <a:r>
              <a:rPr lang="zh-TW" altLang="en-US" sz="900" dirty="0">
                <a:latin typeface="華康中圓體" pitchFamily="49" charset="-120"/>
                <a:ea typeface="華康中圓體" pitchFamily="49" charset="-120"/>
              </a:rPr>
              <a:t>申請使用執照</a:t>
            </a:r>
            <a:r>
              <a:rPr lang="en-US" altLang="zh-TW" sz="900" dirty="0">
                <a:latin typeface="華康中圓體" pitchFamily="49" charset="-120"/>
                <a:ea typeface="華康中圓體" pitchFamily="49" charset="-120"/>
              </a:rPr>
              <a:t>)</a:t>
            </a:r>
          </a:p>
        </p:txBody>
      </p:sp>
      <p:sp>
        <p:nvSpPr>
          <p:cNvPr id="23" name="矩形 22"/>
          <p:cNvSpPr/>
          <p:nvPr/>
        </p:nvSpPr>
        <p:spPr>
          <a:xfrm>
            <a:off x="1118204" y="935722"/>
            <a:ext cx="692497" cy="2769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zh-TW" altLang="en-US" dirty="0">
                <a:latin typeface="華康中圓體" pitchFamily="49" charset="-120"/>
                <a:ea typeface="華康中圓體" pitchFamily="49" charset="-120"/>
              </a:rPr>
              <a:t>策略期</a:t>
            </a:r>
            <a:endParaRPr lang="zh-TW" altLang="en-US" sz="1400" dirty="0"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2205669" y="4159116"/>
            <a:ext cx="692497" cy="2769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zh-TW" altLang="en-US" dirty="0">
                <a:latin typeface="華康中圓體" pitchFamily="49" charset="-120"/>
                <a:ea typeface="華康中圓體" pitchFamily="49" charset="-120"/>
              </a:rPr>
              <a:t>作業期</a:t>
            </a:r>
            <a:endParaRPr lang="zh-TW" altLang="en-US" sz="1400" dirty="0"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6339731" y="4164627"/>
            <a:ext cx="692497" cy="2769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zh-TW" altLang="en-US" dirty="0">
                <a:latin typeface="華康中圓體" pitchFamily="49" charset="-120"/>
                <a:ea typeface="華康中圓體" pitchFamily="49" charset="-120"/>
              </a:rPr>
              <a:t>實施期</a:t>
            </a:r>
            <a:endParaRPr lang="zh-TW" altLang="en-US" sz="1400" dirty="0"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585759" y="1380127"/>
            <a:ext cx="307777" cy="1436291"/>
          </a:xfrm>
          <a:prstGeom prst="rect">
            <a:avLst/>
          </a:prstGeom>
        </p:spPr>
        <p:txBody>
          <a:bodyPr vert="eaVert" wrap="none" lIns="0" tIns="0" rIns="0" bIns="0" anchor="ctr" anchorCtr="1">
            <a:spAutoFit/>
          </a:bodyPr>
          <a:lstStyle/>
          <a:p>
            <a:pPr algn="ctr"/>
            <a:r>
              <a:rPr lang="zh-TW" altLang="en-US" sz="1600" dirty="0">
                <a:solidFill>
                  <a:srgbClr val="009900"/>
                </a:solidFill>
                <a:effectLst>
                  <a:outerShdw blurRad="38100" dist="25400" dir="18900000" algn="tl">
                    <a:srgbClr val="000000">
                      <a:alpha val="40000"/>
                    </a:srgbClr>
                  </a:outerShdw>
                </a:effectLst>
                <a:latin typeface="華康中圓體" pitchFamily="49" charset="-120"/>
                <a:ea typeface="華康中圓體" pitchFamily="49" charset="-120"/>
              </a:rPr>
              <a:t>全域</a:t>
            </a:r>
            <a:r>
              <a:rPr lang="zh-TW" altLang="en-US" sz="2000" dirty="0">
                <a:solidFill>
                  <a:srgbClr val="009900"/>
                </a:solidFill>
                <a:effectLst>
                  <a:outerShdw blurRad="38100" dist="25400" dir="18900000" algn="tl">
                    <a:srgbClr val="000000">
                      <a:alpha val="40000"/>
                    </a:srgbClr>
                  </a:outerShdw>
                </a:effectLst>
                <a:latin typeface="華康中圓體" pitchFamily="49" charset="-120"/>
                <a:ea typeface="華康中圓體" pitchFamily="49" charset="-120"/>
              </a:rPr>
              <a:t>開發整合</a:t>
            </a:r>
          </a:p>
        </p:txBody>
      </p:sp>
      <p:sp>
        <p:nvSpPr>
          <p:cNvPr id="4" name="圓角矩形 50">
            <a:extLst>
              <a:ext uri="{FF2B5EF4-FFF2-40B4-BE49-F238E27FC236}">
                <a16:creationId xmlns:a16="http://schemas.microsoft.com/office/drawing/2014/main" id="{B5277ADA-A6EC-D20E-0848-0964881859AA}"/>
              </a:ext>
            </a:extLst>
          </p:cNvPr>
          <p:cNvSpPr/>
          <p:nvPr/>
        </p:nvSpPr>
        <p:spPr>
          <a:xfrm>
            <a:off x="6585120" y="1119536"/>
            <a:ext cx="1487659" cy="367229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 anchorCtr="1"/>
          <a:lstStyle/>
          <a:p>
            <a:pPr algn="ctr"/>
            <a:r>
              <a:rPr lang="zh-TW" altLang="en-US" sz="2000" dirty="0">
                <a:solidFill>
                  <a:srgbClr val="9900CC"/>
                </a:solidFill>
                <a:latin typeface="華康中圓體" pitchFamily="49" charset="-120"/>
                <a:ea typeface="華康中圓體" pitchFamily="49" charset="-120"/>
              </a:rPr>
              <a:t>協力經營者</a:t>
            </a:r>
          </a:p>
        </p:txBody>
      </p:sp>
      <p:pic>
        <p:nvPicPr>
          <p:cNvPr id="5" name="圖片 4" descr="b11.gif">
            <a:extLst>
              <a:ext uri="{FF2B5EF4-FFF2-40B4-BE49-F238E27FC236}">
                <a16:creationId xmlns:a16="http://schemas.microsoft.com/office/drawing/2014/main" id="{661FBD6C-4F8C-BE80-209D-D241348DD9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9785" y="1775063"/>
            <a:ext cx="2243798" cy="942395"/>
          </a:xfrm>
          <a:prstGeom prst="rect">
            <a:avLst/>
          </a:prstGeom>
        </p:spPr>
      </p:pic>
      <p:sp>
        <p:nvSpPr>
          <p:cNvPr id="16" name="Rectangle 2">
            <a:extLst>
              <a:ext uri="{FF2B5EF4-FFF2-40B4-BE49-F238E27FC236}">
                <a16:creationId xmlns:a16="http://schemas.microsoft.com/office/drawing/2014/main" id="{43B4085A-FC51-838F-F824-8F8487116F23}"/>
              </a:ext>
            </a:extLst>
          </p:cNvPr>
          <p:cNvSpPr txBox="1">
            <a:spLocks noChangeArrowheads="1"/>
          </p:cNvSpPr>
          <p:nvPr/>
        </p:nvSpPr>
        <p:spPr>
          <a:xfrm>
            <a:off x="6246446" y="2232254"/>
            <a:ext cx="2227139" cy="503590"/>
          </a:xfrm>
          <a:prstGeom prst="rect">
            <a:avLst/>
          </a:prstGeom>
          <a:noFill/>
        </p:spPr>
        <p:txBody>
          <a:bodyPr vert="horz" wrap="none" lIns="36000" tIns="36000" rIns="36000" bIns="36000" rtlCol="0" anchor="ctr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zh-TW" altLang="en-US" sz="2800" b="1" dirty="0">
                <a:ln w="12700">
                  <a:solidFill>
                    <a:srgbClr val="0000FF"/>
                  </a:solidFill>
                  <a:prstDash val="solid"/>
                </a:ln>
                <a:solidFill>
                  <a:srgbClr val="99FFCC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華康中圓體" pitchFamily="49" charset="-120"/>
                <a:cs typeface="+mj-cs"/>
              </a:rPr>
              <a:t>宜居樂活社區</a:t>
            </a: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34D879AC-EF89-9BC5-FFD6-B07571AEBC27}"/>
              </a:ext>
            </a:extLst>
          </p:cNvPr>
          <p:cNvSpPr/>
          <p:nvPr/>
        </p:nvSpPr>
        <p:spPr>
          <a:xfrm>
            <a:off x="6800489" y="1481776"/>
            <a:ext cx="1111449" cy="349702"/>
          </a:xfrm>
          <a:prstGeom prst="rect">
            <a:avLst/>
          </a:prstGeom>
        </p:spPr>
        <p:txBody>
          <a:bodyPr wrap="none" lIns="36000" tIns="36000" rIns="36000" bIns="36000">
            <a:spAutoFit/>
          </a:bodyPr>
          <a:lstStyle/>
          <a:p>
            <a:pPr marL="179388" indent="-179388">
              <a:buSzPct val="60000"/>
            </a:pPr>
            <a:r>
              <a:rPr lang="zh-TW" altLang="en-US" dirty="0">
                <a:solidFill>
                  <a:srgbClr val="006600"/>
                </a:solidFill>
                <a:latin typeface="華康中圓體" pitchFamily="49" charset="-120"/>
                <a:ea typeface="華康中圓體" pitchFamily="49" charset="-120"/>
              </a:rPr>
              <a:t>永續 經營</a:t>
            </a:r>
            <a:endParaRPr lang="en-US" altLang="zh-TW" dirty="0">
              <a:solidFill>
                <a:srgbClr val="006600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2" name="箭號: 向上 1">
            <a:extLst>
              <a:ext uri="{FF2B5EF4-FFF2-40B4-BE49-F238E27FC236}">
                <a16:creationId xmlns:a16="http://schemas.microsoft.com/office/drawing/2014/main" id="{CD2F5A0F-AD3E-44F6-73B5-07E7E9CDA500}"/>
              </a:ext>
            </a:extLst>
          </p:cNvPr>
          <p:cNvSpPr/>
          <p:nvPr/>
        </p:nvSpPr>
        <p:spPr>
          <a:xfrm>
            <a:off x="7132219" y="2884838"/>
            <a:ext cx="455238" cy="273440"/>
          </a:xfrm>
          <a:prstGeom prst="upArrow">
            <a:avLst/>
          </a:prstGeom>
          <a:gradFill flip="none" rotWithShape="1">
            <a:gsLst>
              <a:gs pos="0">
                <a:srgbClr val="00FFFF">
                  <a:tint val="66000"/>
                  <a:satMod val="160000"/>
                </a:srgbClr>
              </a:gs>
              <a:gs pos="50000">
                <a:srgbClr val="00FFFF">
                  <a:tint val="44500"/>
                  <a:satMod val="160000"/>
                </a:srgbClr>
              </a:gs>
              <a:gs pos="100000">
                <a:srgbClr val="00FFFF">
                  <a:tint val="23500"/>
                  <a:satMod val="160000"/>
                </a:srgbClr>
              </a:gs>
            </a:gsLst>
            <a:lin ang="5400000" scaled="1"/>
            <a:tileRect/>
          </a:gradFill>
          <a:ln w="3175">
            <a:solidFill>
              <a:srgbClr val="3333FF"/>
            </a:solidFill>
          </a:ln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hemeClr val="accent2">
              <a:hueOff val="0"/>
              <a:satOff val="0"/>
              <a:lumOff val="0"/>
              <a:alphaOff val="0"/>
            </a:schemeClr>
          </a:fillRef>
          <a:effectRef idx="1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vert="vert270" lIns="0" tIns="0" rIns="0" bIns="0" rtlCol="0" anchor="ctr" anchorCtr="1"/>
          <a:lstStyle/>
          <a:p>
            <a:pPr algn="ctr"/>
            <a:endParaRPr lang="zh-TW" altLang="en-US" sz="1600">
              <a:solidFill>
                <a:srgbClr val="3333FF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grpSp>
        <p:nvGrpSpPr>
          <p:cNvPr id="28" name="群組 31">
            <a:extLst>
              <a:ext uri="{FF2B5EF4-FFF2-40B4-BE49-F238E27FC236}">
                <a16:creationId xmlns:a16="http://schemas.microsoft.com/office/drawing/2014/main" id="{562F9690-153E-ECA0-8B53-777DCD2A4674}"/>
              </a:ext>
            </a:extLst>
          </p:cNvPr>
          <p:cNvGrpSpPr/>
          <p:nvPr/>
        </p:nvGrpSpPr>
        <p:grpSpPr>
          <a:xfrm>
            <a:off x="1229177" y="5296787"/>
            <a:ext cx="7368744" cy="445198"/>
            <a:chOff x="1254557" y="5893084"/>
            <a:chExt cx="7368744" cy="445198"/>
          </a:xfrm>
        </p:grpSpPr>
        <p:graphicFrame>
          <p:nvGraphicFramePr>
            <p:cNvPr id="29" name="資料庫圖表 28">
              <a:extLst>
                <a:ext uri="{FF2B5EF4-FFF2-40B4-BE49-F238E27FC236}">
                  <a16:creationId xmlns:a16="http://schemas.microsoft.com/office/drawing/2014/main" id="{D091E112-87A0-FEF5-6AFF-FB1954FC20AB}"/>
                </a:ext>
              </a:extLst>
            </p:cNvPr>
            <p:cNvGraphicFramePr/>
            <p:nvPr/>
          </p:nvGraphicFramePr>
          <p:xfrm>
            <a:off x="5739870" y="5904625"/>
            <a:ext cx="2883431" cy="431197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4" r:lo="rId5" r:qs="rId6" r:cs="rId7"/>
            </a:graphicData>
          </a:graphic>
        </p:graphicFrame>
        <p:sp>
          <p:nvSpPr>
            <p:cNvPr id="31" name="矩形 30">
              <a:extLst>
                <a:ext uri="{FF2B5EF4-FFF2-40B4-BE49-F238E27FC236}">
                  <a16:creationId xmlns:a16="http://schemas.microsoft.com/office/drawing/2014/main" id="{281892B1-9C0C-355C-BBD0-05E61A668242}"/>
                </a:ext>
              </a:extLst>
            </p:cNvPr>
            <p:cNvSpPr/>
            <p:nvPr/>
          </p:nvSpPr>
          <p:spPr>
            <a:xfrm>
              <a:off x="1254557" y="5939300"/>
              <a:ext cx="923331" cy="276999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zh-TW" altLang="en-US" dirty="0">
                  <a:solidFill>
                    <a:srgbClr val="008000"/>
                  </a:solidFill>
                  <a:effectLst>
                    <a:outerShdw blurRad="25400" dist="25400" dir="2700000" algn="tl">
                      <a:srgbClr val="000000">
                        <a:alpha val="43137"/>
                      </a:srgbClr>
                    </a:outerShdw>
                  </a:effectLst>
                  <a:latin typeface="華康中圓體" pitchFamily="49" charset="-120"/>
                  <a:ea typeface="華康中圓體" pitchFamily="49" charset="-120"/>
                </a:rPr>
                <a:t>非公部門</a:t>
              </a:r>
            </a:p>
          </p:txBody>
        </p:sp>
        <p:sp>
          <p:nvSpPr>
            <p:cNvPr id="32" name="五邊形 45">
              <a:extLst>
                <a:ext uri="{FF2B5EF4-FFF2-40B4-BE49-F238E27FC236}">
                  <a16:creationId xmlns:a16="http://schemas.microsoft.com/office/drawing/2014/main" id="{9364C94F-C57A-60F5-A243-62022DC1C1A8}"/>
                </a:ext>
              </a:extLst>
            </p:cNvPr>
            <p:cNvSpPr/>
            <p:nvPr/>
          </p:nvSpPr>
          <p:spPr>
            <a:xfrm>
              <a:off x="2415558" y="5897140"/>
              <a:ext cx="1385156" cy="441142"/>
            </a:xfrm>
            <a:prstGeom prst="homePlate">
              <a:avLst/>
            </a:prstGeom>
            <a:gradFill flip="none" rotWithShape="1">
              <a:gsLst>
                <a:gs pos="0">
                  <a:srgbClr val="66FF33">
                    <a:tint val="66000"/>
                    <a:satMod val="160000"/>
                  </a:srgbClr>
                </a:gs>
                <a:gs pos="50000">
                  <a:srgbClr val="66FF33">
                    <a:tint val="44500"/>
                    <a:satMod val="160000"/>
                  </a:srgbClr>
                </a:gs>
                <a:gs pos="100000">
                  <a:srgbClr val="66FF33">
                    <a:tint val="23500"/>
                    <a:satMod val="160000"/>
                  </a:srgbClr>
                </a:gs>
              </a:gsLst>
              <a:lin ang="0" scaled="1"/>
              <a:tileRect/>
            </a:gradFill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rgbClr r="0" g="0" b="0"/>
            </a:fillRef>
            <a:effectRef idx="1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 wrap="none" lIns="0" tIns="0" rIns="0" bIns="0" anchor="ctr" anchorCtr="1"/>
            <a:lstStyle/>
            <a:p>
              <a:pPr lvl="0" algn="ctr" defTabSz="533400">
                <a:spcBef>
                  <a:spcPct val="0"/>
                </a:spcBef>
              </a:pPr>
              <a:r>
                <a:rPr lang="zh-TW" altLang="en-US" sz="1200" b="0" kern="1200" dirty="0">
                  <a:solidFill>
                    <a:schemeClr val="tx1"/>
                  </a:solidFill>
                  <a:latin typeface="華康中圓體" pitchFamily="49" charset="-120"/>
                  <a:ea typeface="華康中圓體" pitchFamily="49" charset="-120"/>
                </a:rPr>
                <a:t>再生事務</a:t>
              </a:r>
              <a:endParaRPr lang="en-US" altLang="zh-TW" sz="1200" b="0" kern="1200" dirty="0">
                <a:solidFill>
                  <a:schemeClr val="tx1"/>
                </a:solidFill>
                <a:latin typeface="華康中圓體" pitchFamily="49" charset="-120"/>
                <a:ea typeface="華康中圓體" pitchFamily="49" charset="-120"/>
              </a:endParaRPr>
            </a:p>
            <a:p>
              <a:pPr lvl="0" algn="ctr" defTabSz="533400">
                <a:spcBef>
                  <a:spcPct val="0"/>
                </a:spcBef>
              </a:pPr>
              <a:r>
                <a:rPr lang="zh-TW" altLang="en-US" sz="1000" dirty="0">
                  <a:solidFill>
                    <a:schemeClr val="tx1"/>
                  </a:solidFill>
                  <a:latin typeface="華康中圓體" pitchFamily="49" charset="-120"/>
                  <a:ea typeface="華康中圓體" pitchFamily="49" charset="-120"/>
                </a:rPr>
                <a:t>整合協調</a:t>
              </a:r>
              <a:endParaRPr lang="zh-TW" altLang="en-US" sz="2000" dirty="0"/>
            </a:p>
          </p:txBody>
        </p:sp>
        <p:sp>
          <p:nvSpPr>
            <p:cNvPr id="33" name="＞形箭號 43">
              <a:extLst>
                <a:ext uri="{FF2B5EF4-FFF2-40B4-BE49-F238E27FC236}">
                  <a16:creationId xmlns:a16="http://schemas.microsoft.com/office/drawing/2014/main" id="{497A16CC-7216-D8EC-685A-2D8D3F175C20}"/>
                </a:ext>
              </a:extLst>
            </p:cNvPr>
            <p:cNvSpPr/>
            <p:nvPr/>
          </p:nvSpPr>
          <p:spPr>
            <a:xfrm>
              <a:off x="4125898" y="5893084"/>
              <a:ext cx="1179710" cy="441142"/>
            </a:xfrm>
            <a:prstGeom prst="chevron">
              <a:avLst/>
            </a:prstGeom>
            <a:gradFill flip="none" rotWithShape="1">
              <a:gsLst>
                <a:gs pos="0">
                  <a:srgbClr val="66FF33">
                    <a:tint val="66000"/>
                    <a:satMod val="160000"/>
                  </a:srgbClr>
                </a:gs>
                <a:gs pos="50000">
                  <a:srgbClr val="66FF33">
                    <a:tint val="44500"/>
                    <a:satMod val="160000"/>
                  </a:srgbClr>
                </a:gs>
                <a:gs pos="100000">
                  <a:srgbClr val="66FF33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rgbClr r="0" g="0" b="0"/>
            </a:fillRef>
            <a:effectRef idx="1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 wrap="none" lIns="0" tIns="0" rIns="0" bIns="0" anchor="ctr" anchorCtr="1"/>
            <a:lstStyle/>
            <a:p>
              <a:pPr algn="ctr"/>
              <a:r>
                <a:rPr lang="zh-TW" altLang="en-US" sz="1000" b="0" dirty="0">
                  <a:solidFill>
                    <a:schemeClr val="tx1"/>
                  </a:solidFill>
                  <a:latin typeface="華康中圓體" pitchFamily="49" charset="-120"/>
                  <a:ea typeface="華康中圓體" pitchFamily="49" charset="-120"/>
                </a:rPr>
                <a:t>信託籌資</a:t>
              </a:r>
              <a:endParaRPr lang="en-US" altLang="zh-TW" sz="1000" b="0" dirty="0">
                <a:solidFill>
                  <a:schemeClr val="tx1"/>
                </a:solidFill>
                <a:latin typeface="華康中圓體" pitchFamily="49" charset="-120"/>
                <a:ea typeface="華康中圓體" pitchFamily="49" charset="-120"/>
              </a:endParaRPr>
            </a:p>
            <a:p>
              <a:pPr algn="ctr"/>
              <a:r>
                <a:rPr lang="zh-TW" altLang="en-US" sz="1200" b="0" dirty="0">
                  <a:solidFill>
                    <a:schemeClr val="tx1"/>
                  </a:solidFill>
                  <a:latin typeface="華康中圓體" pitchFamily="49" charset="-120"/>
                  <a:ea typeface="華康中圓體" pitchFamily="49" charset="-120"/>
                </a:rPr>
                <a:t>選實施者</a:t>
              </a:r>
            </a:p>
          </p:txBody>
        </p:sp>
      </p:grpSp>
      <p:sp>
        <p:nvSpPr>
          <p:cNvPr id="35" name="矩形 34">
            <a:extLst>
              <a:ext uri="{FF2B5EF4-FFF2-40B4-BE49-F238E27FC236}">
                <a16:creationId xmlns:a16="http://schemas.microsoft.com/office/drawing/2014/main" id="{0E633700-E39F-4469-F025-D640D09B6AD9}"/>
              </a:ext>
            </a:extLst>
          </p:cNvPr>
          <p:cNvSpPr/>
          <p:nvPr/>
        </p:nvSpPr>
        <p:spPr>
          <a:xfrm>
            <a:off x="3446708" y="985121"/>
            <a:ext cx="1641475" cy="49244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zh-TW" altLang="en-US" sz="1600" dirty="0">
                <a:solidFill>
                  <a:srgbClr val="008000"/>
                </a:solidFill>
                <a:effectLst>
                  <a:outerShdw blurRad="25400" dist="25400" dir="2700000" algn="tl">
                    <a:srgbClr val="000000">
                      <a:alpha val="43137"/>
                    </a:srgbClr>
                  </a:outerShdw>
                </a:effectLst>
                <a:latin typeface="華康中圓體" pitchFamily="49" charset="-120"/>
                <a:ea typeface="華康中圓體" pitchFamily="49" charset="-120"/>
              </a:rPr>
              <a:t>協會自主整體再生</a:t>
            </a:r>
            <a:endParaRPr lang="en-US" altLang="zh-TW" sz="1600" dirty="0">
              <a:solidFill>
                <a:srgbClr val="008000"/>
              </a:solidFill>
              <a:effectLst>
                <a:outerShdw blurRad="25400" dist="25400" dir="2700000" algn="tl">
                  <a:srgbClr val="000000">
                    <a:alpha val="43137"/>
                  </a:srgbClr>
                </a:outerShdw>
              </a:effectLst>
              <a:latin typeface="華康中圓體" pitchFamily="49" charset="-120"/>
              <a:ea typeface="華康中圓體" pitchFamily="49" charset="-120"/>
            </a:endParaRPr>
          </a:p>
          <a:p>
            <a:pPr algn="ctr"/>
            <a:r>
              <a:rPr lang="zh-TW" altLang="en-US" sz="1600" dirty="0">
                <a:solidFill>
                  <a:srgbClr val="008000"/>
                </a:solidFill>
                <a:effectLst>
                  <a:outerShdw blurRad="25400" dist="25400" dir="2700000" algn="tl">
                    <a:srgbClr val="000000">
                      <a:alpha val="43137"/>
                    </a:srgbClr>
                  </a:outerShdw>
                </a:effectLst>
                <a:latin typeface="華康中圓體" pitchFamily="49" charset="-120"/>
                <a:ea typeface="華康中圓體" pitchFamily="49" charset="-120"/>
              </a:rPr>
              <a:t>住民自決分區更新</a:t>
            </a:r>
          </a:p>
        </p:txBody>
      </p:sp>
      <p:sp>
        <p:nvSpPr>
          <p:cNvPr id="36" name="向上箭號 14">
            <a:extLst>
              <a:ext uri="{FF2B5EF4-FFF2-40B4-BE49-F238E27FC236}">
                <a16:creationId xmlns:a16="http://schemas.microsoft.com/office/drawing/2014/main" id="{82027DA6-0567-6469-710B-4C04772D0920}"/>
              </a:ext>
            </a:extLst>
          </p:cNvPr>
          <p:cNvSpPr/>
          <p:nvPr/>
        </p:nvSpPr>
        <p:spPr>
          <a:xfrm>
            <a:off x="5088183" y="4195571"/>
            <a:ext cx="720137" cy="271871"/>
          </a:xfrm>
          <a:prstGeom prst="upArrow">
            <a:avLst>
              <a:gd name="adj1" fmla="val 66470"/>
              <a:gd name="adj2" fmla="val 60810"/>
            </a:avLst>
          </a:prstGeom>
          <a:gradFill flip="none" rotWithShape="1">
            <a:gsLst>
              <a:gs pos="0">
                <a:srgbClr val="00FFFF">
                  <a:tint val="66000"/>
                  <a:satMod val="160000"/>
                </a:srgbClr>
              </a:gs>
              <a:gs pos="50000">
                <a:srgbClr val="00FFFF">
                  <a:tint val="44500"/>
                  <a:satMod val="160000"/>
                </a:srgbClr>
              </a:gs>
              <a:gs pos="100000">
                <a:srgbClr val="00FFFF">
                  <a:tint val="23500"/>
                  <a:satMod val="160000"/>
                </a:srgbClr>
              </a:gs>
            </a:gsLst>
            <a:lin ang="16200000" scaled="1"/>
            <a:tileRect/>
          </a:gradFill>
          <a:ln w="12700">
            <a:solidFill>
              <a:srgbClr val="3333F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36000" rtlCol="0" anchor="ctr" anchorCtr="1"/>
          <a:lstStyle/>
          <a:p>
            <a:pPr algn="ctr"/>
            <a:r>
              <a:rPr lang="zh-TW" altLang="en-US" sz="1200" dirty="0">
                <a:solidFill>
                  <a:srgbClr val="3333FF"/>
                </a:solidFill>
                <a:latin typeface="華康中圓體" pitchFamily="49" charset="-120"/>
                <a:ea typeface="華康中圓體" pitchFamily="49" charset="-120"/>
              </a:rPr>
              <a:t>可併送</a:t>
            </a:r>
          </a:p>
        </p:txBody>
      </p:sp>
      <p:graphicFrame>
        <p:nvGraphicFramePr>
          <p:cNvPr id="26" name="資料庫圖表 25"/>
          <p:cNvGraphicFramePr/>
          <p:nvPr/>
        </p:nvGraphicFramePr>
        <p:xfrm>
          <a:off x="2390178" y="4241967"/>
          <a:ext cx="6140824" cy="9719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37" name="矩形 36">
            <a:extLst>
              <a:ext uri="{FF2B5EF4-FFF2-40B4-BE49-F238E27FC236}">
                <a16:creationId xmlns:a16="http://schemas.microsoft.com/office/drawing/2014/main" id="{7A6AA24B-7089-22E6-AB9C-966DC375FE5F}"/>
              </a:ext>
            </a:extLst>
          </p:cNvPr>
          <p:cNvSpPr/>
          <p:nvPr/>
        </p:nvSpPr>
        <p:spPr>
          <a:xfrm>
            <a:off x="4202880" y="4261187"/>
            <a:ext cx="615553" cy="18466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179388" indent="-179388">
              <a:buSzPct val="60000"/>
            </a:pPr>
            <a:r>
              <a:rPr lang="zh-TW" altLang="en-US" sz="1200" dirty="0">
                <a:solidFill>
                  <a:srgbClr val="FF00FF"/>
                </a:solidFill>
                <a:latin typeface="華康中圓體" pitchFamily="49" charset="-120"/>
                <a:ea typeface="華康中圓體" pitchFamily="49" charset="-120"/>
              </a:rPr>
              <a:t>招選建商</a:t>
            </a:r>
            <a:endParaRPr lang="en-US" altLang="zh-TW" sz="1200" dirty="0">
              <a:solidFill>
                <a:srgbClr val="FF00FF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8F19338B-B163-4F7D-C906-A7092E44B196}"/>
              </a:ext>
            </a:extLst>
          </p:cNvPr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966618" y="3430562"/>
            <a:ext cx="1026717" cy="1019186"/>
          </a:xfrm>
          <a:prstGeom prst="rect">
            <a:avLst/>
          </a:prstGeom>
        </p:spPr>
      </p:pic>
      <p:grpSp>
        <p:nvGrpSpPr>
          <p:cNvPr id="43" name="群組 42">
            <a:extLst>
              <a:ext uri="{FF2B5EF4-FFF2-40B4-BE49-F238E27FC236}">
                <a16:creationId xmlns:a16="http://schemas.microsoft.com/office/drawing/2014/main" id="{6B3F275E-2204-7A39-0BD3-5806C718B358}"/>
              </a:ext>
            </a:extLst>
          </p:cNvPr>
          <p:cNvGrpSpPr/>
          <p:nvPr/>
        </p:nvGrpSpPr>
        <p:grpSpPr>
          <a:xfrm>
            <a:off x="4548184" y="1291164"/>
            <a:ext cx="1240900" cy="2000706"/>
            <a:chOff x="4548184" y="1291164"/>
            <a:chExt cx="1240900" cy="2000706"/>
          </a:xfrm>
        </p:grpSpPr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AC65328A-0CD5-0820-780B-8FC515B96386}"/>
                </a:ext>
              </a:extLst>
            </p:cNvPr>
            <p:cNvSpPr/>
            <p:nvPr/>
          </p:nvSpPr>
          <p:spPr>
            <a:xfrm>
              <a:off x="4548184" y="2640059"/>
              <a:ext cx="179536" cy="215444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zh-TW" altLang="en-US" sz="1400" dirty="0">
                  <a:solidFill>
                    <a:srgbClr val="008000"/>
                  </a:solidFill>
                  <a:latin typeface="華康中圓體" pitchFamily="49" charset="-120"/>
                  <a:ea typeface="華康中圓體" pitchFamily="49" charset="-120"/>
                </a:rPr>
                <a:t>Ａ</a:t>
              </a:r>
              <a:endParaRPr lang="en-US" altLang="zh-TW" sz="1400" dirty="0">
                <a:solidFill>
                  <a:srgbClr val="008000"/>
                </a:solidFill>
                <a:latin typeface="華康中圓體" pitchFamily="49" charset="-120"/>
                <a:ea typeface="華康中圓體" pitchFamily="49" charset="-120"/>
              </a:endParaRPr>
            </a:p>
          </p:txBody>
        </p:sp>
        <p:sp>
          <p:nvSpPr>
            <p:cNvPr id="27" name="矩形 26">
              <a:extLst>
                <a:ext uri="{FF2B5EF4-FFF2-40B4-BE49-F238E27FC236}">
                  <a16:creationId xmlns:a16="http://schemas.microsoft.com/office/drawing/2014/main" id="{EB7D502D-E9E4-9ACC-5D0A-E28D31131F67}"/>
                </a:ext>
              </a:extLst>
            </p:cNvPr>
            <p:cNvSpPr/>
            <p:nvPr/>
          </p:nvSpPr>
          <p:spPr>
            <a:xfrm>
              <a:off x="4571999" y="2202258"/>
              <a:ext cx="179536" cy="215444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zh-TW" altLang="en-US" sz="1400" dirty="0">
                  <a:solidFill>
                    <a:srgbClr val="0000FF"/>
                  </a:solidFill>
                  <a:latin typeface="華康中圓體" pitchFamily="49" charset="-120"/>
                  <a:ea typeface="華康中圓體" pitchFamily="49" charset="-120"/>
                </a:rPr>
                <a:t>Ｂ</a:t>
              </a:r>
              <a:endParaRPr lang="en-US" altLang="zh-TW" sz="1400" dirty="0">
                <a:solidFill>
                  <a:srgbClr val="0000FF"/>
                </a:solidFill>
                <a:latin typeface="華康中圓體" pitchFamily="49" charset="-120"/>
                <a:ea typeface="華康中圓體" pitchFamily="49" charset="-120"/>
              </a:endParaRPr>
            </a:p>
          </p:txBody>
        </p:sp>
        <p:sp>
          <p:nvSpPr>
            <p:cNvPr id="38" name="矩形 37">
              <a:extLst>
                <a:ext uri="{FF2B5EF4-FFF2-40B4-BE49-F238E27FC236}">
                  <a16:creationId xmlns:a16="http://schemas.microsoft.com/office/drawing/2014/main" id="{B44C1268-B497-FE7D-FC43-0568683C2D89}"/>
                </a:ext>
              </a:extLst>
            </p:cNvPr>
            <p:cNvSpPr/>
            <p:nvPr/>
          </p:nvSpPr>
          <p:spPr>
            <a:xfrm>
              <a:off x="4861289" y="1980321"/>
              <a:ext cx="179536" cy="215444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zh-TW" altLang="en-US" sz="1400" dirty="0">
                  <a:solidFill>
                    <a:srgbClr val="FF0000"/>
                  </a:solidFill>
                  <a:latin typeface="華康中圓體" pitchFamily="49" charset="-120"/>
                  <a:ea typeface="華康中圓體" pitchFamily="49" charset="-120"/>
                </a:rPr>
                <a:t>Ｃ</a:t>
              </a:r>
              <a:endParaRPr lang="en-US" altLang="zh-TW" sz="1400" dirty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endParaRPr>
            </a:p>
          </p:txBody>
        </p:sp>
        <p:sp>
          <p:nvSpPr>
            <p:cNvPr id="39" name="矩形 38">
              <a:extLst>
                <a:ext uri="{FF2B5EF4-FFF2-40B4-BE49-F238E27FC236}">
                  <a16:creationId xmlns:a16="http://schemas.microsoft.com/office/drawing/2014/main" id="{7B336F11-F79C-A78A-1A92-25CE3FE04827}"/>
                </a:ext>
              </a:extLst>
            </p:cNvPr>
            <p:cNvSpPr/>
            <p:nvPr/>
          </p:nvSpPr>
          <p:spPr>
            <a:xfrm>
              <a:off x="5088183" y="1624467"/>
              <a:ext cx="179536" cy="215444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zh-TW" altLang="en-US" sz="1400" dirty="0">
                  <a:solidFill>
                    <a:srgbClr val="FF00FF"/>
                  </a:solidFill>
                  <a:latin typeface="華康中圓體" pitchFamily="49" charset="-120"/>
                  <a:ea typeface="華康中圓體" pitchFamily="49" charset="-120"/>
                </a:rPr>
                <a:t>Ｄ</a:t>
              </a:r>
              <a:endParaRPr lang="en-US" altLang="zh-TW" sz="1400" dirty="0">
                <a:solidFill>
                  <a:srgbClr val="FF00FF"/>
                </a:solidFill>
                <a:latin typeface="華康中圓體" pitchFamily="49" charset="-120"/>
                <a:ea typeface="華康中圓體" pitchFamily="49" charset="-120"/>
              </a:endParaRPr>
            </a:p>
          </p:txBody>
        </p:sp>
        <p:sp>
          <p:nvSpPr>
            <p:cNvPr id="40" name="矩形 39">
              <a:extLst>
                <a:ext uri="{FF2B5EF4-FFF2-40B4-BE49-F238E27FC236}">
                  <a16:creationId xmlns:a16="http://schemas.microsoft.com/office/drawing/2014/main" id="{FB6F8E7A-513D-7590-6F50-E18EF6397488}"/>
                </a:ext>
              </a:extLst>
            </p:cNvPr>
            <p:cNvSpPr/>
            <p:nvPr/>
          </p:nvSpPr>
          <p:spPr>
            <a:xfrm>
              <a:off x="5516820" y="1291164"/>
              <a:ext cx="179536" cy="215444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zh-TW" altLang="en-US" sz="1400" dirty="0">
                  <a:solidFill>
                    <a:srgbClr val="008000"/>
                  </a:solidFill>
                  <a:latin typeface="華康中圓體" pitchFamily="49" charset="-120"/>
                  <a:ea typeface="華康中圓體" pitchFamily="49" charset="-120"/>
                </a:rPr>
                <a:t>Ｅ</a:t>
              </a:r>
              <a:endParaRPr lang="en-US" altLang="zh-TW" sz="1400" dirty="0">
                <a:solidFill>
                  <a:srgbClr val="008000"/>
                </a:solidFill>
                <a:latin typeface="華康中圓體" pitchFamily="49" charset="-120"/>
                <a:ea typeface="華康中圓體" pitchFamily="49" charset="-120"/>
              </a:endParaRPr>
            </a:p>
          </p:txBody>
        </p:sp>
        <p:sp>
          <p:nvSpPr>
            <p:cNvPr id="41" name="矩形 40">
              <a:extLst>
                <a:ext uri="{FF2B5EF4-FFF2-40B4-BE49-F238E27FC236}">
                  <a16:creationId xmlns:a16="http://schemas.microsoft.com/office/drawing/2014/main" id="{1B5E7AB9-BCF2-CC0C-9E25-EAB8636230D3}"/>
                </a:ext>
              </a:extLst>
            </p:cNvPr>
            <p:cNvSpPr/>
            <p:nvPr/>
          </p:nvSpPr>
          <p:spPr>
            <a:xfrm>
              <a:off x="5648020" y="1538843"/>
              <a:ext cx="141064" cy="169277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zh-TW" altLang="en-US" sz="1100" dirty="0">
                  <a:solidFill>
                    <a:srgbClr val="FF0000"/>
                  </a:solidFill>
                  <a:latin typeface="華康中圓體" pitchFamily="49" charset="-120"/>
                  <a:ea typeface="華康中圓體" pitchFamily="49" charset="-120"/>
                </a:rPr>
                <a:t>Ｇ</a:t>
              </a:r>
              <a:endParaRPr lang="en-US" altLang="zh-TW" sz="1100" dirty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endParaRPr>
            </a:p>
          </p:txBody>
        </p:sp>
        <p:sp>
          <p:nvSpPr>
            <p:cNvPr id="42" name="矩形 41">
              <a:extLst>
                <a:ext uri="{FF2B5EF4-FFF2-40B4-BE49-F238E27FC236}">
                  <a16:creationId xmlns:a16="http://schemas.microsoft.com/office/drawing/2014/main" id="{D325F456-3E48-01BD-8D29-9AAB6493CE0E}"/>
                </a:ext>
              </a:extLst>
            </p:cNvPr>
            <p:cNvSpPr/>
            <p:nvPr/>
          </p:nvSpPr>
          <p:spPr>
            <a:xfrm>
              <a:off x="4654104" y="3122593"/>
              <a:ext cx="141064" cy="169277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zh-TW" altLang="en-US" sz="1100" dirty="0">
                  <a:solidFill>
                    <a:srgbClr val="FF0000"/>
                  </a:solidFill>
                  <a:latin typeface="華康中圓體" pitchFamily="49" charset="-120"/>
                  <a:ea typeface="華康中圓體" pitchFamily="49" charset="-120"/>
                </a:rPr>
                <a:t>Ｈ</a:t>
              </a:r>
              <a:endParaRPr lang="en-US" altLang="zh-TW" sz="1100" dirty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endParaRPr>
            </a:p>
          </p:txBody>
        </p:sp>
      </p:grpSp>
      <p:pic>
        <p:nvPicPr>
          <p:cNvPr id="45" name="圖片 44">
            <a:extLst>
              <a:ext uri="{FF2B5EF4-FFF2-40B4-BE49-F238E27FC236}">
                <a16:creationId xmlns:a16="http://schemas.microsoft.com/office/drawing/2014/main" id="{AF13C2A0-E60B-64C7-750F-031F0B5735F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20117" y="5974102"/>
            <a:ext cx="8077804" cy="5368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00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0"/>
                            </p:stCondLst>
                            <p:childTnLst>
                              <p:par>
                                <p:cTn id="6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"/>
                            </p:stCondLst>
                            <p:childTnLst>
                              <p:par>
                                <p:cTn id="8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4000"/>
                            </p:stCondLst>
                            <p:childTnLst>
                              <p:par>
                                <p:cTn id="8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0"/>
                            </p:stCondLst>
                            <p:childTnLst>
                              <p:par>
                                <p:cTn id="9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500"/>
                            </p:stCondLst>
                            <p:childTnLst>
                              <p:par>
                                <p:cTn id="106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0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4" dur="5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  <p:bldP spid="10" grpId="0" animBg="1"/>
      <p:bldP spid="11" grpId="0"/>
      <p:bldP spid="12" grpId="0"/>
      <p:bldP spid="13" grpId="0"/>
      <p:bldP spid="14" grpId="0"/>
      <p:bldP spid="15" grpId="0" animBg="1"/>
      <p:bldP spid="17" grpId="0"/>
      <p:bldP spid="20" grpId="0" animBg="1"/>
      <p:bldP spid="21" grpId="0"/>
      <p:bldP spid="23" grpId="0"/>
      <p:bldP spid="24" grpId="0"/>
      <p:bldP spid="25" grpId="0"/>
      <p:bldP spid="30" grpId="0"/>
      <p:bldP spid="4" grpId="0" animBg="1"/>
      <p:bldP spid="22" grpId="0"/>
      <p:bldP spid="2" grpId="0" animBg="1"/>
      <p:bldP spid="35" grpId="0"/>
      <p:bldP spid="36" grpId="0" animBg="1"/>
      <p:bldGraphic spid="26" grpId="0">
        <p:bldAsOne/>
      </p:bldGraphic>
      <p:bldP spid="3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914" name="群組 378913">
            <a:extLst>
              <a:ext uri="{FF2B5EF4-FFF2-40B4-BE49-F238E27FC236}">
                <a16:creationId xmlns:a16="http://schemas.microsoft.com/office/drawing/2014/main" id="{1DA918EC-1881-4B37-4E48-01C447A31D72}"/>
              </a:ext>
            </a:extLst>
          </p:cNvPr>
          <p:cNvGrpSpPr/>
          <p:nvPr/>
        </p:nvGrpSpPr>
        <p:grpSpPr>
          <a:xfrm>
            <a:off x="4077239" y="1845127"/>
            <a:ext cx="4034883" cy="2969531"/>
            <a:chOff x="3259697" y="2213672"/>
            <a:chExt cx="4034883" cy="2969531"/>
          </a:xfrm>
        </p:grpSpPr>
        <p:sp>
          <p:nvSpPr>
            <p:cNvPr id="1037" name="橢圓 1036">
              <a:extLst>
                <a:ext uri="{FF2B5EF4-FFF2-40B4-BE49-F238E27FC236}">
                  <a16:creationId xmlns:a16="http://schemas.microsoft.com/office/drawing/2014/main" id="{4AB7E931-E10C-B0CD-D6D0-0F7CF7530EAE}"/>
                </a:ext>
              </a:extLst>
            </p:cNvPr>
            <p:cNvSpPr>
              <a:spLocks/>
            </p:cNvSpPr>
            <p:nvPr/>
          </p:nvSpPr>
          <p:spPr>
            <a:xfrm>
              <a:off x="6286580" y="2213672"/>
              <a:ext cx="1008000" cy="576000"/>
            </a:xfrm>
            <a:prstGeom prst="ellipse">
              <a:avLst/>
            </a:prstGeom>
            <a:solidFill>
              <a:srgbClr val="99CC00"/>
            </a:solidFill>
            <a:ln>
              <a:noFill/>
            </a:ln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2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wrap="none" lIns="0" tIns="0" rIns="0" bIns="0" anchor="ctr" anchorCtr="1">
              <a:noAutofit/>
            </a:bodyPr>
            <a:lstStyle/>
            <a:p>
              <a:pPr lvl="0" algn="ctr" defTabSz="711200">
                <a:lnSpc>
                  <a:spcPct val="90000"/>
                </a:lnSpc>
                <a:spcAft>
                  <a:spcPts val="0"/>
                </a:spcAft>
              </a:pPr>
              <a:r>
                <a:rPr lang="zh-TW" altLang="en-US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建管</a:t>
              </a:r>
              <a:endParaRPr lang="en-US" altLang="zh-TW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cxnSp>
          <p:nvCxnSpPr>
            <p:cNvPr id="378902" name="直線單箭頭接點 378901">
              <a:extLst>
                <a:ext uri="{FF2B5EF4-FFF2-40B4-BE49-F238E27FC236}">
                  <a16:creationId xmlns:a16="http://schemas.microsoft.com/office/drawing/2014/main" id="{C15090D0-1496-4B61-191E-A74BD592C52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54953" y="2822484"/>
              <a:ext cx="324680" cy="508900"/>
            </a:xfrm>
            <a:prstGeom prst="straightConnector1">
              <a:avLst/>
            </a:prstGeom>
            <a:ln w="19050">
              <a:solidFill>
                <a:srgbClr val="C00000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0" name="直線單箭頭接點 1049">
              <a:extLst>
                <a:ext uri="{FF2B5EF4-FFF2-40B4-BE49-F238E27FC236}">
                  <a16:creationId xmlns:a16="http://schemas.microsoft.com/office/drawing/2014/main" id="{E8A1A19D-AB11-EB6E-9134-D0FFBD06DA0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59697" y="4521112"/>
              <a:ext cx="507405" cy="662091"/>
            </a:xfrm>
            <a:prstGeom prst="straightConnector1">
              <a:avLst/>
            </a:prstGeom>
            <a:ln w="19050">
              <a:solidFill>
                <a:srgbClr val="C00000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24" name="矩形 1023">
              <a:extLst>
                <a:ext uri="{FF2B5EF4-FFF2-40B4-BE49-F238E27FC236}">
                  <a16:creationId xmlns:a16="http://schemas.microsoft.com/office/drawing/2014/main" id="{CDA2E2B3-0E31-CE64-E583-C35527AAF375}"/>
                </a:ext>
              </a:extLst>
            </p:cNvPr>
            <p:cNvSpPr/>
            <p:nvPr/>
          </p:nvSpPr>
          <p:spPr>
            <a:xfrm>
              <a:off x="6457769" y="2930420"/>
              <a:ext cx="538609" cy="430887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altLang="zh-TW" sz="14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華康中圓體" pitchFamily="49" charset="-120"/>
                  <a:ea typeface="華康中圓體" pitchFamily="49" charset="-120"/>
                </a:rPr>
                <a:t>10</a:t>
              </a:r>
              <a:r>
                <a:rPr lang="zh-TW" altLang="en-US" sz="14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華康中圓體" pitchFamily="49" charset="-120"/>
                  <a:ea typeface="華康中圓體" pitchFamily="49" charset="-120"/>
                </a:rPr>
                <a:t>設計</a:t>
              </a:r>
              <a:endParaRPr lang="en-US" altLang="zh-TW" sz="1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中圓體" pitchFamily="49" charset="-120"/>
                <a:ea typeface="華康中圓體" pitchFamily="49" charset="-120"/>
              </a:endParaRPr>
            </a:p>
            <a:p>
              <a:pPr algn="ctr"/>
              <a:r>
                <a:rPr lang="zh-TW" altLang="en-US" sz="14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華康中圓體" pitchFamily="49" charset="-120"/>
                  <a:ea typeface="華康中圓體" pitchFamily="49" charset="-120"/>
                </a:rPr>
                <a:t>請建照</a:t>
              </a:r>
              <a:endParaRPr lang="zh-TW" altLang="en-US" sz="105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中圓體" pitchFamily="49" charset="-120"/>
                <a:ea typeface="華康中圓體" pitchFamily="49" charset="-120"/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6144407F-5DAE-3BF0-898C-A8CAE468F946}"/>
                </a:ext>
              </a:extLst>
            </p:cNvPr>
            <p:cNvSpPr/>
            <p:nvPr/>
          </p:nvSpPr>
          <p:spPr>
            <a:xfrm>
              <a:off x="3451070" y="4920281"/>
              <a:ext cx="448841" cy="215444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altLang="zh-TW" sz="14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華康中圓體" pitchFamily="49" charset="-120"/>
                  <a:ea typeface="華康中圓體" pitchFamily="49" charset="-120"/>
                </a:rPr>
                <a:t>9</a:t>
              </a:r>
              <a:r>
                <a:rPr lang="zh-TW" altLang="en-US" sz="14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華康中圓體" pitchFamily="49" charset="-120"/>
                  <a:ea typeface="華康中圓體" pitchFamily="49" charset="-120"/>
                </a:rPr>
                <a:t>融資</a:t>
              </a:r>
              <a:endParaRPr lang="zh-TW" altLang="en-US" sz="105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中圓體" pitchFamily="49" charset="-120"/>
                <a:ea typeface="華康中圓體" pitchFamily="49" charset="-120"/>
              </a:endParaRPr>
            </a:p>
          </p:txBody>
        </p:sp>
      </p:grpSp>
      <p:sp>
        <p:nvSpPr>
          <p:cNvPr id="378882" name="Rectangle 2"/>
          <p:cNvSpPr>
            <a:spLocks noGrp="1" noChangeArrowheads="1"/>
          </p:cNvSpPr>
          <p:nvPr>
            <p:ph type="title"/>
          </p:nvPr>
        </p:nvSpPr>
        <p:spPr>
          <a:xfrm>
            <a:off x="931444" y="249401"/>
            <a:ext cx="3766022" cy="626701"/>
          </a:xfrm>
          <a:noFill/>
        </p:spPr>
        <p:txBody>
          <a:bodyPr wrap="none" lIns="36000" tIns="36000" rIns="36000" bIns="36000">
            <a:spAutoFit/>
          </a:bodyPr>
          <a:lstStyle/>
          <a:p>
            <a:pPr algn="l"/>
            <a:r>
              <a:rPr lang="zh-TW" altLang="en-US" sz="3600" dirty="0">
                <a:gradFill>
                  <a:gsLst>
                    <a:gs pos="100000">
                      <a:srgbClr val="A603AB">
                        <a:alpha val="0"/>
                      </a:srgbClr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0" scaled="0"/>
                </a:gradFill>
                <a:ea typeface="華康中圓體" pitchFamily="49" charset="-120"/>
              </a:rPr>
              <a:t>再生更新實施架構</a:t>
            </a:r>
            <a:endParaRPr lang="zh-TW" altLang="en-US" sz="2000" dirty="0">
              <a:solidFill>
                <a:schemeClr val="folHlink"/>
              </a:solidFill>
              <a:ea typeface="華康中圓體" pitchFamily="49" charset="-120"/>
            </a:endParaRPr>
          </a:p>
        </p:txBody>
      </p:sp>
      <p:sp>
        <p:nvSpPr>
          <p:cNvPr id="8" name="Rectangle 27"/>
          <p:cNvSpPr>
            <a:spLocks noChangeArrowheads="1"/>
          </p:cNvSpPr>
          <p:nvPr/>
        </p:nvSpPr>
        <p:spPr bwMode="auto">
          <a:xfrm rot="10800000" flipV="1">
            <a:off x="8865027" y="6600631"/>
            <a:ext cx="278973" cy="257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36000" tIns="36000" rIns="72000" bIns="3600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fld id="{102B15AC-0443-4877-B812-0168C52FB121}" type="slidenum">
              <a:rPr kumimoji="1" lang="en-US" altLang="zh-TW" sz="1200" i="0" u="none" strike="noStrike" cap="none" normalizeH="0" baseline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t>4</a:t>
            </a:fld>
            <a:endParaRPr kumimoji="1" lang="zh-TW" altLang="zh-TW" sz="1800" i="0" u="none" strike="noStrike" cap="none" normalizeH="0" baseline="0" dirty="0">
              <a:ln>
                <a:noFill/>
              </a:ln>
              <a:solidFill>
                <a:srgbClr val="0000FF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B658D0DC-3455-651B-F9B3-430A91499D32}"/>
              </a:ext>
            </a:extLst>
          </p:cNvPr>
          <p:cNvGrpSpPr/>
          <p:nvPr/>
        </p:nvGrpSpPr>
        <p:grpSpPr>
          <a:xfrm>
            <a:off x="1688772" y="2373434"/>
            <a:ext cx="1492655" cy="1719176"/>
            <a:chOff x="865992" y="2747797"/>
            <a:chExt cx="1492655" cy="1719176"/>
          </a:xfrm>
        </p:grpSpPr>
        <p:sp>
          <p:nvSpPr>
            <p:cNvPr id="15" name="橢圓 14">
              <a:extLst>
                <a:ext uri="{FF2B5EF4-FFF2-40B4-BE49-F238E27FC236}">
                  <a16:creationId xmlns:a16="http://schemas.microsoft.com/office/drawing/2014/main" id="{0B2BE1EA-61B9-EA9C-56B3-ED0797CA7205}"/>
                </a:ext>
              </a:extLst>
            </p:cNvPr>
            <p:cNvSpPr>
              <a:spLocks/>
            </p:cNvSpPr>
            <p:nvPr/>
          </p:nvSpPr>
          <p:spPr>
            <a:xfrm>
              <a:off x="865992" y="3602973"/>
              <a:ext cx="1440000" cy="864000"/>
            </a:xfrm>
            <a:prstGeom prst="ellipse">
              <a:avLst/>
            </a:prstGeom>
            <a:solidFill>
              <a:srgbClr val="008000">
                <a:alpha val="50196"/>
              </a:srgbClr>
            </a:solidFill>
            <a:ln>
              <a:noFill/>
            </a:ln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2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wrap="none" lIns="0" tIns="0" rIns="0" bIns="0" anchor="ctr" anchorCtr="1">
              <a:noAutofit/>
            </a:bodyPr>
            <a:lstStyle/>
            <a:p>
              <a:pPr algn="ctr" defTabSz="711200">
                <a:lnSpc>
                  <a:spcPct val="90000"/>
                </a:lnSpc>
              </a:pPr>
              <a:r>
                <a:rPr lang="zh-TW" altLang="en-US" sz="1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所有權人</a:t>
              </a:r>
              <a:endParaRPr lang="en-US" altLang="zh-TW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 defTabSz="711200">
                <a:lnSpc>
                  <a:spcPct val="90000"/>
                </a:lnSpc>
              </a:pPr>
              <a:r>
                <a:rPr lang="zh-TW" altLang="en-US" sz="1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土地房屋</a:t>
              </a:r>
            </a:p>
          </p:txBody>
        </p:sp>
        <p:cxnSp>
          <p:nvCxnSpPr>
            <p:cNvPr id="24" name="直線單箭頭接點 23">
              <a:extLst>
                <a:ext uri="{FF2B5EF4-FFF2-40B4-BE49-F238E27FC236}">
                  <a16:creationId xmlns:a16="http://schemas.microsoft.com/office/drawing/2014/main" id="{4433ACFC-4FB7-34A2-CDF8-FFA2A558B83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52298" y="2810312"/>
              <a:ext cx="506349" cy="666559"/>
            </a:xfrm>
            <a:prstGeom prst="straightConnector1">
              <a:avLst/>
            </a:prstGeom>
            <a:ln w="19050">
              <a:solidFill>
                <a:srgbClr val="008000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矩形 27">
              <a:extLst>
                <a:ext uri="{FF2B5EF4-FFF2-40B4-BE49-F238E27FC236}">
                  <a16:creationId xmlns:a16="http://schemas.microsoft.com/office/drawing/2014/main" id="{03FD39C7-3384-659F-FBC4-38400A546D43}"/>
                </a:ext>
              </a:extLst>
            </p:cNvPr>
            <p:cNvSpPr/>
            <p:nvPr/>
          </p:nvSpPr>
          <p:spPr>
            <a:xfrm rot="18496836">
              <a:off x="1654925" y="2963241"/>
              <a:ext cx="807913" cy="377026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altLang="zh-TW" sz="1400" dirty="0">
                  <a:solidFill>
                    <a:srgbClr val="008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華康中圓體" pitchFamily="49" charset="-120"/>
                  <a:ea typeface="華康中圓體" pitchFamily="49" charset="-120"/>
                </a:rPr>
                <a:t>1</a:t>
              </a:r>
              <a:r>
                <a:rPr lang="zh-TW" altLang="en-US" sz="1400" dirty="0">
                  <a:solidFill>
                    <a:srgbClr val="008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華康中圓體" pitchFamily="49" charset="-120"/>
                  <a:ea typeface="華康中圓體" pitchFamily="49" charset="-120"/>
                </a:rPr>
                <a:t>整合同意</a:t>
              </a:r>
              <a:endParaRPr lang="en-US" altLang="zh-TW" sz="1400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中圓體" pitchFamily="49" charset="-120"/>
                <a:ea typeface="華康中圓體" pitchFamily="49" charset="-120"/>
              </a:endParaRPr>
            </a:p>
            <a:p>
              <a:pPr algn="ctr"/>
              <a:r>
                <a:rPr lang="zh-TW" altLang="en-US" sz="1050" dirty="0">
                  <a:solidFill>
                    <a:srgbClr val="008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華康中圓體" pitchFamily="49" charset="-120"/>
                  <a:ea typeface="華康中圓體" pitchFamily="49" charset="-120"/>
                </a:rPr>
                <a:t>再生計畫</a:t>
              </a:r>
            </a:p>
          </p:txBody>
        </p:sp>
      </p:grpSp>
      <p:grpSp>
        <p:nvGrpSpPr>
          <p:cNvPr id="13" name="群組 12">
            <a:extLst>
              <a:ext uri="{FF2B5EF4-FFF2-40B4-BE49-F238E27FC236}">
                <a16:creationId xmlns:a16="http://schemas.microsoft.com/office/drawing/2014/main" id="{2909C3DE-2488-B85E-CD15-15CE757DE1DF}"/>
              </a:ext>
            </a:extLst>
          </p:cNvPr>
          <p:cNvGrpSpPr/>
          <p:nvPr/>
        </p:nvGrpSpPr>
        <p:grpSpPr>
          <a:xfrm>
            <a:off x="4610848" y="1350441"/>
            <a:ext cx="2814671" cy="936000"/>
            <a:chOff x="3788068" y="1724804"/>
            <a:chExt cx="2814671" cy="936000"/>
          </a:xfrm>
        </p:grpSpPr>
        <p:sp>
          <p:nvSpPr>
            <p:cNvPr id="2" name="橢圓 1">
              <a:extLst>
                <a:ext uri="{FF2B5EF4-FFF2-40B4-BE49-F238E27FC236}">
                  <a16:creationId xmlns:a16="http://schemas.microsoft.com/office/drawing/2014/main" id="{A3D9E1E5-F77A-AD29-A562-557F0020BDC0}"/>
                </a:ext>
              </a:extLst>
            </p:cNvPr>
            <p:cNvSpPr>
              <a:spLocks/>
            </p:cNvSpPr>
            <p:nvPr/>
          </p:nvSpPr>
          <p:spPr>
            <a:xfrm>
              <a:off x="5018739" y="1724804"/>
              <a:ext cx="1584000" cy="936000"/>
            </a:xfrm>
            <a:prstGeom prst="ellipse">
              <a:avLst/>
            </a:prstGeom>
            <a:solidFill>
              <a:srgbClr val="99CC00"/>
            </a:solidFill>
            <a:ln>
              <a:noFill/>
            </a:ln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2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wrap="none" lIns="0" tIns="0" rIns="0" bIns="0" anchor="ctr" anchorCtr="1">
              <a:noAutofit/>
            </a:bodyPr>
            <a:lstStyle/>
            <a:p>
              <a:pPr lvl="0" algn="ctr" defTabSz="711200">
                <a:lnSpc>
                  <a:spcPct val="90000"/>
                </a:lnSpc>
                <a:spcAft>
                  <a:spcPts val="0"/>
                </a:spcAft>
              </a:pPr>
              <a:r>
                <a:rPr lang="zh-TW" altLang="en-US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市政府</a:t>
              </a:r>
              <a:endParaRPr lang="en-US" altLang="zh-TW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lvl="0" algn="ctr" defTabSz="711200">
                <a:lnSpc>
                  <a:spcPct val="90000"/>
                </a:lnSpc>
                <a:spcAft>
                  <a:spcPts val="0"/>
                </a:spcAft>
              </a:pPr>
              <a:r>
                <a:rPr lang="zh-TW" altLang="en-US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都發都更</a:t>
              </a:r>
              <a:endParaRPr lang="en-US" altLang="zh-TW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034" name="矩形 1033">
              <a:extLst>
                <a:ext uri="{FF2B5EF4-FFF2-40B4-BE49-F238E27FC236}">
                  <a16:creationId xmlns:a16="http://schemas.microsoft.com/office/drawing/2014/main" id="{F57056B7-7371-DCFB-69A3-E018310A7DB7}"/>
                </a:ext>
              </a:extLst>
            </p:cNvPr>
            <p:cNvSpPr/>
            <p:nvPr/>
          </p:nvSpPr>
          <p:spPr>
            <a:xfrm>
              <a:off x="3859339" y="2153832"/>
              <a:ext cx="1077218" cy="384721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zh-TW" altLang="en-US" sz="1100" dirty="0">
                  <a:solidFill>
                    <a:srgbClr val="008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華康中圓體" pitchFamily="49" charset="-120"/>
                  <a:ea typeface="華康中圓體" pitchFamily="49" charset="-120"/>
                </a:rPr>
                <a:t>公展公聽會</a:t>
              </a:r>
              <a:endParaRPr lang="en-US" altLang="zh-TW" sz="1100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中圓體" pitchFamily="49" charset="-120"/>
                <a:ea typeface="華康中圓體" pitchFamily="49" charset="-120"/>
              </a:endParaRPr>
            </a:p>
            <a:p>
              <a:pPr algn="ctr"/>
              <a:r>
                <a:rPr lang="zh-TW" altLang="en-US" sz="1400" dirty="0">
                  <a:solidFill>
                    <a:srgbClr val="008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華康中圓體" pitchFamily="49" charset="-120"/>
                  <a:ea typeface="華康中圓體" pitchFamily="49" charset="-120"/>
                </a:rPr>
                <a:t>增額容積容獎</a:t>
              </a:r>
              <a:endParaRPr lang="zh-TW" altLang="en-US" sz="1050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中圓體" pitchFamily="49" charset="-120"/>
                <a:ea typeface="華康中圓體" pitchFamily="49" charset="-120"/>
              </a:endParaRPr>
            </a:p>
          </p:txBody>
        </p:sp>
        <p:sp>
          <p:nvSpPr>
            <p:cNvPr id="1036" name="矩形 1035">
              <a:extLst>
                <a:ext uri="{FF2B5EF4-FFF2-40B4-BE49-F238E27FC236}">
                  <a16:creationId xmlns:a16="http://schemas.microsoft.com/office/drawing/2014/main" id="{0D34DD40-9862-D2F7-CF28-98D5332AF399}"/>
                </a:ext>
              </a:extLst>
            </p:cNvPr>
            <p:cNvSpPr/>
            <p:nvPr/>
          </p:nvSpPr>
          <p:spPr>
            <a:xfrm>
              <a:off x="3962241" y="1906098"/>
              <a:ext cx="807913" cy="215444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altLang="zh-TW" sz="1400" dirty="0">
                  <a:solidFill>
                    <a:srgbClr val="008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華康中圓體" pitchFamily="49" charset="-120"/>
                  <a:ea typeface="華康中圓體" pitchFamily="49" charset="-120"/>
                </a:rPr>
                <a:t>2</a:t>
              </a:r>
              <a:r>
                <a:rPr lang="zh-TW" altLang="en-US" sz="1400" dirty="0">
                  <a:solidFill>
                    <a:srgbClr val="008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華康中圓體" pitchFamily="49" charset="-120"/>
                  <a:ea typeface="華康中圓體" pitchFamily="49" charset="-120"/>
                </a:rPr>
                <a:t>再生計畫</a:t>
              </a:r>
              <a:endParaRPr lang="zh-TW" altLang="en-US" sz="1050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中圓體" pitchFamily="49" charset="-120"/>
                <a:ea typeface="華康中圓體" pitchFamily="49" charset="-120"/>
              </a:endParaRPr>
            </a:p>
          </p:txBody>
        </p:sp>
        <p:cxnSp>
          <p:nvCxnSpPr>
            <p:cNvPr id="378890" name="直線單箭頭接點 378889">
              <a:extLst>
                <a:ext uri="{FF2B5EF4-FFF2-40B4-BE49-F238E27FC236}">
                  <a16:creationId xmlns:a16="http://schemas.microsoft.com/office/drawing/2014/main" id="{53054FAC-E32E-80D7-4E24-E8A2C30753CC}"/>
                </a:ext>
              </a:extLst>
            </p:cNvPr>
            <p:cNvCxnSpPr/>
            <p:nvPr/>
          </p:nvCxnSpPr>
          <p:spPr>
            <a:xfrm>
              <a:off x="3816343" y="2131815"/>
              <a:ext cx="1152000" cy="0"/>
            </a:xfrm>
            <a:prstGeom prst="straightConnector1">
              <a:avLst/>
            </a:prstGeom>
            <a:ln w="19050">
              <a:solidFill>
                <a:srgbClr val="008000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8891" name="直線單箭頭接點 378890">
              <a:extLst>
                <a:ext uri="{FF2B5EF4-FFF2-40B4-BE49-F238E27FC236}">
                  <a16:creationId xmlns:a16="http://schemas.microsoft.com/office/drawing/2014/main" id="{AA397309-C977-97D3-9BB3-254AB1D4BE3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88068" y="2330043"/>
              <a:ext cx="1152000" cy="0"/>
            </a:xfrm>
            <a:prstGeom prst="straightConnector1">
              <a:avLst/>
            </a:prstGeom>
            <a:ln w="19050">
              <a:solidFill>
                <a:srgbClr val="008000"/>
              </a:solidFill>
              <a:prstDash val="sysDot"/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群組 20">
            <a:extLst>
              <a:ext uri="{FF2B5EF4-FFF2-40B4-BE49-F238E27FC236}">
                <a16:creationId xmlns:a16="http://schemas.microsoft.com/office/drawing/2014/main" id="{0ECB59DE-5C7F-DAC9-F6F3-C95A3D693299}"/>
              </a:ext>
            </a:extLst>
          </p:cNvPr>
          <p:cNvGrpSpPr/>
          <p:nvPr/>
        </p:nvGrpSpPr>
        <p:grpSpPr>
          <a:xfrm>
            <a:off x="5875419" y="2337201"/>
            <a:ext cx="1165503" cy="726286"/>
            <a:chOff x="4523634" y="2607912"/>
            <a:chExt cx="1165503" cy="726286"/>
          </a:xfrm>
        </p:grpSpPr>
        <p:cxnSp>
          <p:nvCxnSpPr>
            <p:cNvPr id="378885" name="直線單箭頭接點 378884">
              <a:extLst>
                <a:ext uri="{FF2B5EF4-FFF2-40B4-BE49-F238E27FC236}">
                  <a16:creationId xmlns:a16="http://schemas.microsoft.com/office/drawing/2014/main" id="{972101F5-CE69-E1BC-2FD3-D06BCDC17D8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523634" y="2644869"/>
              <a:ext cx="441709" cy="689329"/>
            </a:xfrm>
            <a:prstGeom prst="straightConnector1">
              <a:avLst/>
            </a:prstGeom>
            <a:ln w="19050"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8901" name="矩形 378900">
              <a:extLst>
                <a:ext uri="{FF2B5EF4-FFF2-40B4-BE49-F238E27FC236}">
                  <a16:creationId xmlns:a16="http://schemas.microsoft.com/office/drawing/2014/main" id="{87B4DEB1-AF36-5B30-2E16-1C3AF9B8343F}"/>
                </a:ext>
              </a:extLst>
            </p:cNvPr>
            <p:cNvSpPr/>
            <p:nvPr/>
          </p:nvSpPr>
          <p:spPr>
            <a:xfrm>
              <a:off x="4869682" y="2607912"/>
              <a:ext cx="819455" cy="430887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indent="87313"/>
              <a:r>
                <a:rPr lang="en-US" altLang="zh-TW" sz="1400" dirty="0">
                  <a:solidFill>
                    <a:srgbClr val="0066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華康中圓體" pitchFamily="49" charset="-120"/>
                  <a:ea typeface="華康中圓體" pitchFamily="49" charset="-120"/>
                </a:rPr>
                <a:t>8</a:t>
              </a:r>
              <a:r>
                <a:rPr lang="zh-TW" altLang="en-US" sz="1400" dirty="0">
                  <a:solidFill>
                    <a:srgbClr val="0066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華康中圓體" pitchFamily="49" charset="-120"/>
                  <a:ea typeface="華康中圓體" pitchFamily="49" charset="-120"/>
                </a:rPr>
                <a:t>審議</a:t>
              </a:r>
              <a:r>
                <a:rPr lang="zh-TW" altLang="en-US" sz="1100" dirty="0">
                  <a:solidFill>
                    <a:srgbClr val="0066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華康中圓體" pitchFamily="49" charset="-120"/>
                  <a:ea typeface="華康中圓體" pitchFamily="49" charset="-120"/>
                </a:rPr>
                <a:t>公展</a:t>
              </a:r>
              <a:br>
                <a:rPr lang="en-US" altLang="zh-TW" sz="1100" dirty="0">
                  <a:solidFill>
                    <a:srgbClr val="0066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華康中圓體" pitchFamily="49" charset="-120"/>
                  <a:ea typeface="華康中圓體" pitchFamily="49" charset="-120"/>
                </a:rPr>
              </a:br>
              <a:r>
                <a:rPr lang="zh-TW" altLang="en-US" sz="1100" dirty="0">
                  <a:solidFill>
                    <a:srgbClr val="0066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華康中圓體" pitchFamily="49" charset="-120"/>
                  <a:ea typeface="華康中圓體" pitchFamily="49" charset="-120"/>
                </a:rPr>
                <a:t>公聽會</a:t>
              </a:r>
              <a:r>
                <a:rPr lang="zh-TW" altLang="en-US" sz="1400" dirty="0">
                  <a:solidFill>
                    <a:srgbClr val="0066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華康中圓體" pitchFamily="49" charset="-120"/>
                  <a:ea typeface="華康中圓體" pitchFamily="49" charset="-120"/>
                </a:rPr>
                <a:t>核定</a:t>
              </a:r>
              <a:endParaRPr lang="zh-TW" altLang="en-US" sz="1050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中圓體" pitchFamily="49" charset="-120"/>
                <a:ea typeface="華康中圓體" pitchFamily="49" charset="-120"/>
              </a:endParaRPr>
            </a:p>
          </p:txBody>
        </p:sp>
      </p:grpSp>
      <p:grpSp>
        <p:nvGrpSpPr>
          <p:cNvPr id="20" name="群組 19">
            <a:extLst>
              <a:ext uri="{FF2B5EF4-FFF2-40B4-BE49-F238E27FC236}">
                <a16:creationId xmlns:a16="http://schemas.microsoft.com/office/drawing/2014/main" id="{393B36A4-F0E2-97CB-16BE-8CF065F99E53}"/>
              </a:ext>
            </a:extLst>
          </p:cNvPr>
          <p:cNvGrpSpPr/>
          <p:nvPr/>
        </p:nvGrpSpPr>
        <p:grpSpPr>
          <a:xfrm>
            <a:off x="2512675" y="4195419"/>
            <a:ext cx="1958775" cy="1567370"/>
            <a:chOff x="1689895" y="4569782"/>
            <a:chExt cx="1958775" cy="1567370"/>
          </a:xfrm>
        </p:grpSpPr>
        <p:sp>
          <p:nvSpPr>
            <p:cNvPr id="378883" name="橢圓 378882">
              <a:extLst>
                <a:ext uri="{FF2B5EF4-FFF2-40B4-BE49-F238E27FC236}">
                  <a16:creationId xmlns:a16="http://schemas.microsoft.com/office/drawing/2014/main" id="{43261957-2D4E-DC80-614C-5DF33FFADF1D}"/>
                </a:ext>
              </a:extLst>
            </p:cNvPr>
            <p:cNvSpPr>
              <a:spLocks/>
            </p:cNvSpPr>
            <p:nvPr/>
          </p:nvSpPr>
          <p:spPr>
            <a:xfrm>
              <a:off x="2208670" y="5273152"/>
              <a:ext cx="1440000" cy="864000"/>
            </a:xfrm>
            <a:prstGeom prst="ellipse">
              <a:avLst/>
            </a:prstGeom>
            <a:solidFill>
              <a:srgbClr val="0000FF">
                <a:alpha val="50196"/>
              </a:srgbClr>
            </a:solidFill>
            <a:ln>
              <a:noFill/>
            </a:ln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2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wrap="none" lIns="0" tIns="0" rIns="0" bIns="0" anchor="ctr" anchorCtr="1">
              <a:noAutofit/>
            </a:bodyPr>
            <a:lstStyle/>
            <a:p>
              <a:pPr algn="ctr" defTabSz="711200">
                <a:lnSpc>
                  <a:spcPct val="90000"/>
                </a:lnSpc>
              </a:pPr>
              <a:r>
                <a:rPr lang="zh-TW" altLang="en-US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金融機構</a:t>
              </a:r>
            </a:p>
          </p:txBody>
        </p:sp>
        <p:sp>
          <p:nvSpPr>
            <p:cNvPr id="30" name="矩形 29">
              <a:extLst>
                <a:ext uri="{FF2B5EF4-FFF2-40B4-BE49-F238E27FC236}">
                  <a16:creationId xmlns:a16="http://schemas.microsoft.com/office/drawing/2014/main" id="{59879040-A3FB-844C-3AF8-90B36FDE49A2}"/>
                </a:ext>
              </a:extLst>
            </p:cNvPr>
            <p:cNvSpPr/>
            <p:nvPr/>
          </p:nvSpPr>
          <p:spPr>
            <a:xfrm>
              <a:off x="1689895" y="4834286"/>
              <a:ext cx="512962" cy="246221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altLang="zh-TW" sz="1600" dirty="0">
                  <a:solidFill>
                    <a:srgbClr val="00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華康中圓體" pitchFamily="49" charset="-120"/>
                  <a:ea typeface="華康中圓體" pitchFamily="49" charset="-120"/>
                </a:rPr>
                <a:t>4</a:t>
              </a:r>
              <a:r>
                <a:rPr lang="zh-TW" altLang="en-US" sz="1600" dirty="0">
                  <a:solidFill>
                    <a:srgbClr val="00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華康中圓體" pitchFamily="49" charset="-120"/>
                  <a:ea typeface="華康中圓體" pitchFamily="49" charset="-120"/>
                </a:rPr>
                <a:t>信託</a:t>
              </a:r>
              <a:endParaRPr lang="zh-TW" altLang="en-US" sz="1100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中圓體" pitchFamily="49" charset="-120"/>
                <a:ea typeface="華康中圓體" pitchFamily="49" charset="-120"/>
              </a:endParaRPr>
            </a:p>
          </p:txBody>
        </p:sp>
        <p:cxnSp>
          <p:nvCxnSpPr>
            <p:cNvPr id="16" name="直線單箭頭接點 15">
              <a:extLst>
                <a:ext uri="{FF2B5EF4-FFF2-40B4-BE49-F238E27FC236}">
                  <a16:creationId xmlns:a16="http://schemas.microsoft.com/office/drawing/2014/main" id="{AE20098C-E62C-5DAF-1E70-196F88E4225F}"/>
                </a:ext>
              </a:extLst>
            </p:cNvPr>
            <p:cNvCxnSpPr>
              <a:cxnSpLocks/>
            </p:cNvCxnSpPr>
            <p:nvPr/>
          </p:nvCxnSpPr>
          <p:spPr>
            <a:xfrm>
              <a:off x="1950019" y="4569782"/>
              <a:ext cx="510733" cy="685822"/>
            </a:xfrm>
            <a:prstGeom prst="straightConnector1">
              <a:avLst/>
            </a:prstGeom>
            <a:ln w="19050">
              <a:solidFill>
                <a:srgbClr val="00FF00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群組 18">
            <a:extLst>
              <a:ext uri="{FF2B5EF4-FFF2-40B4-BE49-F238E27FC236}">
                <a16:creationId xmlns:a16="http://schemas.microsoft.com/office/drawing/2014/main" id="{460A8666-B394-4A26-EBB1-C191B1EC4C72}"/>
              </a:ext>
            </a:extLst>
          </p:cNvPr>
          <p:cNvGrpSpPr/>
          <p:nvPr/>
        </p:nvGrpSpPr>
        <p:grpSpPr>
          <a:xfrm>
            <a:off x="3247294" y="3730199"/>
            <a:ext cx="1008000" cy="218921"/>
            <a:chOff x="2406883" y="3937241"/>
            <a:chExt cx="1008000" cy="218921"/>
          </a:xfrm>
        </p:grpSpPr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B827EFF3-66C6-DBA5-ADA2-47D5C4329090}"/>
                </a:ext>
              </a:extLst>
            </p:cNvPr>
            <p:cNvSpPr/>
            <p:nvPr/>
          </p:nvSpPr>
          <p:spPr>
            <a:xfrm>
              <a:off x="2503629" y="3940718"/>
              <a:ext cx="807913" cy="215444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altLang="zh-TW" sz="1400" dirty="0">
                  <a:solidFill>
                    <a:srgbClr val="00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華康中圓體" pitchFamily="49" charset="-120"/>
                  <a:ea typeface="華康中圓體" pitchFamily="49" charset="-120"/>
                </a:rPr>
                <a:t>4</a:t>
              </a:r>
              <a:r>
                <a:rPr lang="zh-TW" altLang="en-US" sz="1400" dirty="0">
                  <a:solidFill>
                    <a:srgbClr val="00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華康中圓體" pitchFamily="49" charset="-120"/>
                  <a:ea typeface="華康中圓體" pitchFamily="49" charset="-120"/>
                </a:rPr>
                <a:t>評選自決</a:t>
              </a:r>
              <a:endParaRPr lang="zh-TW" altLang="en-US" sz="1050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中圓體" pitchFamily="49" charset="-120"/>
                <a:ea typeface="華康中圓體" pitchFamily="49" charset="-120"/>
              </a:endParaRPr>
            </a:p>
          </p:txBody>
        </p:sp>
        <p:cxnSp>
          <p:nvCxnSpPr>
            <p:cNvPr id="14" name="直線單箭頭接點 13">
              <a:extLst>
                <a:ext uri="{FF2B5EF4-FFF2-40B4-BE49-F238E27FC236}">
                  <a16:creationId xmlns:a16="http://schemas.microsoft.com/office/drawing/2014/main" id="{E8E8B4DB-9AB4-5F36-6EB3-DCEB1E87D4D8}"/>
                </a:ext>
              </a:extLst>
            </p:cNvPr>
            <p:cNvCxnSpPr/>
            <p:nvPr/>
          </p:nvCxnSpPr>
          <p:spPr>
            <a:xfrm>
              <a:off x="2406883" y="3937241"/>
              <a:ext cx="1008000" cy="0"/>
            </a:xfrm>
            <a:prstGeom prst="straightConnector1">
              <a:avLst/>
            </a:prstGeom>
            <a:ln w="19050">
              <a:solidFill>
                <a:srgbClr val="00FF00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矩形 10">
            <a:extLst>
              <a:ext uri="{FF2B5EF4-FFF2-40B4-BE49-F238E27FC236}">
                <a16:creationId xmlns:a16="http://schemas.microsoft.com/office/drawing/2014/main" id="{0B402E7B-8C01-E6D3-0B90-86B653AB10D4}"/>
              </a:ext>
            </a:extLst>
          </p:cNvPr>
          <p:cNvSpPr/>
          <p:nvPr/>
        </p:nvSpPr>
        <p:spPr>
          <a:xfrm>
            <a:off x="599699" y="1039293"/>
            <a:ext cx="1731243" cy="141577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zh-TW" altLang="en-US" sz="2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中圓體" pitchFamily="49" charset="-120"/>
                <a:ea typeface="華康中圓體" pitchFamily="49" charset="-120"/>
              </a:rPr>
              <a:t>作業四階段</a:t>
            </a:r>
            <a:endParaRPr lang="en-US" altLang="zh-TW" sz="20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中圓體" pitchFamily="49" charset="-120"/>
              <a:ea typeface="華康中圓體" pitchFamily="49" charset="-120"/>
            </a:endParaRPr>
          </a:p>
          <a:p>
            <a:pPr marL="268288" indent="-268288">
              <a:buFont typeface="+mj-ea"/>
              <a:buAutoNum type="ea1ChtPeriod"/>
            </a:pPr>
            <a:r>
              <a:rPr lang="zh-TW" altLang="en-US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中圓體" pitchFamily="49" charset="-120"/>
                <a:ea typeface="華康中圓體" pitchFamily="49" charset="-120"/>
              </a:rPr>
              <a:t>再生計畫作業</a:t>
            </a:r>
            <a:endParaRPr lang="en-US" altLang="zh-TW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中圓體" pitchFamily="49" charset="-120"/>
              <a:ea typeface="華康中圓體" pitchFamily="49" charset="-120"/>
            </a:endParaRPr>
          </a:p>
          <a:p>
            <a:pPr marL="268288" indent="-268288">
              <a:buFont typeface="+mj-ea"/>
              <a:buAutoNum type="ea1ChtPeriod"/>
            </a:pPr>
            <a:r>
              <a:rPr lang="zh-TW" altLang="en-US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中圓體" pitchFamily="49" charset="-120"/>
                <a:ea typeface="華康中圓體" pitchFamily="49" charset="-120"/>
              </a:rPr>
              <a:t>自決選商作業</a:t>
            </a:r>
            <a:endParaRPr lang="en-US" altLang="zh-TW" dirty="0">
              <a:solidFill>
                <a:srgbClr val="00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中圓體" pitchFamily="49" charset="-120"/>
              <a:ea typeface="華康中圓體" pitchFamily="49" charset="-120"/>
            </a:endParaRPr>
          </a:p>
          <a:p>
            <a:pPr marL="268288" indent="-268288">
              <a:buFont typeface="+mj-ea"/>
              <a:buAutoNum type="ea1ChtPeriod"/>
            </a:pPr>
            <a:r>
              <a:rPr lang="zh-TW" altLang="en-US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中圓體" pitchFamily="49" charset="-120"/>
                <a:ea typeface="華康中圓體" pitchFamily="49" charset="-120"/>
              </a:rPr>
              <a:t>更新申審作業</a:t>
            </a:r>
            <a:endParaRPr lang="en-US" altLang="zh-TW" dirty="0">
              <a:solidFill>
                <a:srgbClr val="00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中圓體" pitchFamily="49" charset="-120"/>
              <a:ea typeface="華康中圓體" pitchFamily="49" charset="-120"/>
            </a:endParaRPr>
          </a:p>
          <a:p>
            <a:pPr marL="268288" indent="-268288">
              <a:buFont typeface="+mj-ea"/>
              <a:buAutoNum type="ea1ChtPeriod"/>
            </a:pPr>
            <a:r>
              <a:rPr lang="zh-TW" alt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中圓體" pitchFamily="49" charset="-120"/>
                <a:ea typeface="華康中圓體" pitchFamily="49" charset="-120"/>
              </a:rPr>
              <a:t>再生更新實施</a:t>
            </a:r>
            <a:endParaRPr lang="zh-TW" altLang="en-US" sz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1026" name="矩形 1025">
            <a:extLst>
              <a:ext uri="{FF2B5EF4-FFF2-40B4-BE49-F238E27FC236}">
                <a16:creationId xmlns:a16="http://schemas.microsoft.com/office/drawing/2014/main" id="{6EA48155-7CF7-BDCE-DDA2-4C3D587111DE}"/>
              </a:ext>
            </a:extLst>
          </p:cNvPr>
          <p:cNvSpPr/>
          <p:nvPr/>
        </p:nvSpPr>
        <p:spPr>
          <a:xfrm>
            <a:off x="3225715" y="2354767"/>
            <a:ext cx="897682" cy="21544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altLang="zh-TW" sz="1400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中圓體" pitchFamily="49" charset="-120"/>
                <a:ea typeface="華康中圓體" pitchFamily="49" charset="-120"/>
              </a:rPr>
              <a:t>12</a:t>
            </a:r>
            <a:r>
              <a:rPr lang="zh-TW" altLang="en-US" sz="1400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中圓體" pitchFamily="49" charset="-120"/>
                <a:ea typeface="華康中圓體" pitchFamily="49" charset="-120"/>
              </a:rPr>
              <a:t>社區改造</a:t>
            </a:r>
            <a:endParaRPr lang="zh-TW" altLang="en-US" sz="1050" dirty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中圓體" pitchFamily="49" charset="-120"/>
              <a:ea typeface="華康中圓體" pitchFamily="49" charset="-120"/>
            </a:endParaRPr>
          </a:p>
        </p:txBody>
      </p:sp>
      <p:grpSp>
        <p:nvGrpSpPr>
          <p:cNvPr id="29" name="群組 28">
            <a:extLst>
              <a:ext uri="{FF2B5EF4-FFF2-40B4-BE49-F238E27FC236}">
                <a16:creationId xmlns:a16="http://schemas.microsoft.com/office/drawing/2014/main" id="{F3A688AD-BB12-FA18-EDF5-CC5684884ACF}"/>
              </a:ext>
            </a:extLst>
          </p:cNvPr>
          <p:cNvGrpSpPr/>
          <p:nvPr/>
        </p:nvGrpSpPr>
        <p:grpSpPr>
          <a:xfrm>
            <a:off x="5420809" y="4121733"/>
            <a:ext cx="2327083" cy="1595888"/>
            <a:chOff x="4598029" y="4496096"/>
            <a:chExt cx="2327083" cy="1595888"/>
          </a:xfrm>
        </p:grpSpPr>
        <p:sp>
          <p:nvSpPr>
            <p:cNvPr id="4" name="橢圓 3">
              <a:extLst>
                <a:ext uri="{FF2B5EF4-FFF2-40B4-BE49-F238E27FC236}">
                  <a16:creationId xmlns:a16="http://schemas.microsoft.com/office/drawing/2014/main" id="{337297C0-9028-DAB5-8B10-9E2B6487A63F}"/>
                </a:ext>
              </a:extLst>
            </p:cNvPr>
            <p:cNvSpPr>
              <a:spLocks/>
            </p:cNvSpPr>
            <p:nvPr/>
          </p:nvSpPr>
          <p:spPr>
            <a:xfrm>
              <a:off x="5304909" y="5227984"/>
              <a:ext cx="1440000" cy="864000"/>
            </a:xfrm>
            <a:prstGeom prst="ellipse">
              <a:avLst/>
            </a:prstGeom>
            <a:solidFill>
              <a:srgbClr val="FF66FF"/>
            </a:solidFill>
            <a:ln>
              <a:noFill/>
            </a:ln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2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wrap="none" lIns="0" tIns="0" rIns="0" bIns="0" anchor="ctr" anchorCtr="1">
              <a:noAutofit/>
            </a:bodyPr>
            <a:lstStyle/>
            <a:p>
              <a:pPr algn="ctr" defTabSz="711200">
                <a:lnSpc>
                  <a:spcPct val="90000"/>
                </a:lnSpc>
              </a:pPr>
              <a:r>
                <a:rPr lang="zh-TW" altLang="en-US" sz="1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新屋入住</a:t>
              </a:r>
              <a:endParaRPr lang="en-US" altLang="zh-TW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 defTabSz="711200">
                <a:lnSpc>
                  <a:spcPct val="90000"/>
                </a:lnSpc>
              </a:pPr>
              <a:r>
                <a:rPr lang="en-US" altLang="zh-TW" sz="1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(</a:t>
              </a:r>
              <a:r>
                <a:rPr lang="zh-TW" altLang="en-US" sz="1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含購屋者</a:t>
              </a:r>
              <a:r>
                <a:rPr lang="en-US" altLang="zh-TW" sz="1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)</a:t>
              </a:r>
            </a:p>
          </p:txBody>
        </p:sp>
        <p:sp>
          <p:nvSpPr>
            <p:cNvPr id="378881" name="矩形 378880">
              <a:extLst>
                <a:ext uri="{FF2B5EF4-FFF2-40B4-BE49-F238E27FC236}">
                  <a16:creationId xmlns:a16="http://schemas.microsoft.com/office/drawing/2014/main" id="{C8180CFA-F73F-8A4A-1A84-68EC425D5E00}"/>
                </a:ext>
              </a:extLst>
            </p:cNvPr>
            <p:cNvSpPr/>
            <p:nvPr/>
          </p:nvSpPr>
          <p:spPr>
            <a:xfrm>
              <a:off x="6097278" y="4613306"/>
              <a:ext cx="538609" cy="430887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altLang="zh-TW" sz="14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華康中圓體" pitchFamily="49" charset="-120"/>
                  <a:ea typeface="華康中圓體" pitchFamily="49" charset="-120"/>
                </a:rPr>
                <a:t>13</a:t>
              </a:r>
              <a:r>
                <a:rPr lang="zh-TW" altLang="en-US" sz="14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華康中圓體" pitchFamily="49" charset="-120"/>
                  <a:ea typeface="華康中圓體" pitchFamily="49" charset="-120"/>
                </a:rPr>
                <a:t>使照</a:t>
              </a:r>
              <a:endParaRPr lang="en-US" altLang="zh-TW" sz="1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中圓體" pitchFamily="49" charset="-120"/>
                <a:ea typeface="華康中圓體" pitchFamily="49" charset="-120"/>
              </a:endParaRPr>
            </a:p>
            <a:p>
              <a:pPr algn="ctr"/>
              <a:r>
                <a:rPr lang="zh-TW" altLang="en-US" sz="14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華康中圓體" pitchFamily="49" charset="-120"/>
                  <a:ea typeface="華康中圓體" pitchFamily="49" charset="-120"/>
                </a:rPr>
                <a:t>交屋</a:t>
              </a:r>
              <a:endParaRPr lang="zh-TW" altLang="en-US" sz="105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中圓體" pitchFamily="49" charset="-120"/>
                <a:ea typeface="華康中圓體" pitchFamily="49" charset="-120"/>
              </a:endParaRPr>
            </a:p>
          </p:txBody>
        </p:sp>
        <p:cxnSp>
          <p:nvCxnSpPr>
            <p:cNvPr id="1046" name="直線單箭頭接點 1045">
              <a:extLst>
                <a:ext uri="{FF2B5EF4-FFF2-40B4-BE49-F238E27FC236}">
                  <a16:creationId xmlns:a16="http://schemas.microsoft.com/office/drawing/2014/main" id="{26A84B65-046A-15AE-1040-E5A690ECD6A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442745" y="4496096"/>
              <a:ext cx="482367" cy="728119"/>
            </a:xfrm>
            <a:prstGeom prst="straightConnector1">
              <a:avLst/>
            </a:prstGeom>
            <a:ln w="19050">
              <a:solidFill>
                <a:srgbClr val="C00000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21CD1895-17DC-E7D0-B57B-FA59AC8C2E6D}"/>
                </a:ext>
              </a:extLst>
            </p:cNvPr>
            <p:cNvSpPr/>
            <p:nvPr/>
          </p:nvSpPr>
          <p:spPr>
            <a:xfrm>
              <a:off x="4598029" y="4953924"/>
              <a:ext cx="718145" cy="430887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r"/>
              <a:r>
                <a:rPr lang="en-US" altLang="zh-TW" sz="14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華康中圓體" pitchFamily="49" charset="-120"/>
                  <a:ea typeface="華康中圓體" pitchFamily="49" charset="-120"/>
                </a:rPr>
                <a:t>14</a:t>
              </a:r>
              <a:r>
                <a:rPr lang="zh-TW" altLang="en-US" sz="14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華康中圓體" pitchFamily="49" charset="-120"/>
                  <a:ea typeface="華康中圓體" pitchFamily="49" charset="-120"/>
                </a:rPr>
                <a:t>管委會</a:t>
              </a:r>
              <a:endParaRPr lang="en-US" altLang="zh-TW" sz="1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中圓體" pitchFamily="49" charset="-120"/>
                <a:ea typeface="華康中圓體" pitchFamily="49" charset="-120"/>
              </a:endParaRPr>
            </a:p>
            <a:p>
              <a:pPr algn="r"/>
              <a:r>
                <a:rPr lang="zh-TW" altLang="en-US" sz="14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華康中圓體" pitchFamily="49" charset="-120"/>
                  <a:ea typeface="華康中圓體" pitchFamily="49" charset="-120"/>
                </a:rPr>
                <a:t>結案</a:t>
              </a:r>
              <a:endParaRPr lang="zh-TW" altLang="en-US" sz="105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中圓體" pitchFamily="49" charset="-120"/>
                <a:ea typeface="華康中圓體" pitchFamily="49" charset="-120"/>
              </a:endParaRPr>
            </a:p>
          </p:txBody>
        </p:sp>
        <p:cxnSp>
          <p:nvCxnSpPr>
            <p:cNvPr id="378911" name="直線單箭頭接點 378910">
              <a:extLst>
                <a:ext uri="{FF2B5EF4-FFF2-40B4-BE49-F238E27FC236}">
                  <a16:creationId xmlns:a16="http://schemas.microsoft.com/office/drawing/2014/main" id="{F9FDB0F5-BE6B-37D8-E4D7-96F29A65F050}"/>
                </a:ext>
              </a:extLst>
            </p:cNvPr>
            <p:cNvCxnSpPr>
              <a:cxnSpLocks/>
            </p:cNvCxnSpPr>
            <p:nvPr/>
          </p:nvCxnSpPr>
          <p:spPr>
            <a:xfrm>
              <a:off x="5036199" y="4518155"/>
              <a:ext cx="523407" cy="728119"/>
            </a:xfrm>
            <a:prstGeom prst="straightConnector1">
              <a:avLst/>
            </a:prstGeom>
            <a:ln w="19050">
              <a:solidFill>
                <a:srgbClr val="C00000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群組 17">
            <a:extLst>
              <a:ext uri="{FF2B5EF4-FFF2-40B4-BE49-F238E27FC236}">
                <a16:creationId xmlns:a16="http://schemas.microsoft.com/office/drawing/2014/main" id="{FEEC95EF-9F6F-474C-351A-1499C0E79DB9}"/>
              </a:ext>
            </a:extLst>
          </p:cNvPr>
          <p:cNvGrpSpPr/>
          <p:nvPr/>
        </p:nvGrpSpPr>
        <p:grpSpPr>
          <a:xfrm>
            <a:off x="3809206" y="2418585"/>
            <a:ext cx="527085" cy="778261"/>
            <a:chOff x="2986426" y="2792948"/>
            <a:chExt cx="527085" cy="778261"/>
          </a:xfrm>
        </p:grpSpPr>
        <p:sp>
          <p:nvSpPr>
            <p:cNvPr id="1035" name="矩形 1034">
              <a:extLst>
                <a:ext uri="{FF2B5EF4-FFF2-40B4-BE49-F238E27FC236}">
                  <a16:creationId xmlns:a16="http://schemas.microsoft.com/office/drawing/2014/main" id="{5DF7C1E3-F078-4F09-537A-26DBFDE669BD}"/>
                </a:ext>
              </a:extLst>
            </p:cNvPr>
            <p:cNvSpPr/>
            <p:nvPr/>
          </p:nvSpPr>
          <p:spPr>
            <a:xfrm>
              <a:off x="2986426" y="3058176"/>
              <a:ext cx="448842" cy="215444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altLang="zh-TW" sz="1400" dirty="0">
                  <a:solidFill>
                    <a:srgbClr val="00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華康中圓體" pitchFamily="49" charset="-120"/>
                  <a:ea typeface="華康中圓體" pitchFamily="49" charset="-120"/>
                </a:rPr>
                <a:t>3</a:t>
              </a:r>
              <a:r>
                <a:rPr lang="zh-TW" altLang="en-US" sz="1400" dirty="0">
                  <a:solidFill>
                    <a:srgbClr val="00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華康中圓體" pitchFamily="49" charset="-120"/>
                  <a:ea typeface="華康中圓體" pitchFamily="49" charset="-120"/>
                </a:rPr>
                <a:t>招商</a:t>
              </a:r>
              <a:endParaRPr lang="zh-TW" altLang="en-US" sz="1050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中圓體" pitchFamily="49" charset="-120"/>
                <a:ea typeface="華康中圓體" pitchFamily="49" charset="-120"/>
              </a:endParaRPr>
            </a:p>
          </p:txBody>
        </p:sp>
        <p:cxnSp>
          <p:nvCxnSpPr>
            <p:cNvPr id="378887" name="直線單箭頭接點 378886">
              <a:extLst>
                <a:ext uri="{FF2B5EF4-FFF2-40B4-BE49-F238E27FC236}">
                  <a16:creationId xmlns:a16="http://schemas.microsoft.com/office/drawing/2014/main" id="{1345C107-EE12-D873-D500-9533DC191C98}"/>
                </a:ext>
              </a:extLst>
            </p:cNvPr>
            <p:cNvCxnSpPr/>
            <p:nvPr/>
          </p:nvCxnSpPr>
          <p:spPr>
            <a:xfrm rot="3163120">
              <a:off x="3124380" y="3182079"/>
              <a:ext cx="778261" cy="0"/>
            </a:xfrm>
            <a:prstGeom prst="straightConnector1">
              <a:avLst/>
            </a:prstGeom>
            <a:ln w="19050">
              <a:solidFill>
                <a:srgbClr val="00FF00"/>
              </a:solidFill>
              <a:prstDash val="sysDot"/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群組 26">
            <a:extLst>
              <a:ext uri="{FF2B5EF4-FFF2-40B4-BE49-F238E27FC236}">
                <a16:creationId xmlns:a16="http://schemas.microsoft.com/office/drawing/2014/main" id="{9D6E5DAE-4C45-CAA3-9ACD-EC572984D038}"/>
              </a:ext>
            </a:extLst>
          </p:cNvPr>
          <p:cNvGrpSpPr/>
          <p:nvPr/>
        </p:nvGrpSpPr>
        <p:grpSpPr>
          <a:xfrm>
            <a:off x="3263413" y="3414040"/>
            <a:ext cx="924174" cy="222723"/>
            <a:chOff x="2423002" y="3587530"/>
            <a:chExt cx="924174" cy="222723"/>
          </a:xfrm>
        </p:grpSpPr>
        <p:sp>
          <p:nvSpPr>
            <p:cNvPr id="378897" name="矩形 378896">
              <a:extLst>
                <a:ext uri="{FF2B5EF4-FFF2-40B4-BE49-F238E27FC236}">
                  <a16:creationId xmlns:a16="http://schemas.microsoft.com/office/drawing/2014/main" id="{48E27FD8-6200-CEE6-C79E-8FE460CCF1D7}"/>
                </a:ext>
              </a:extLst>
            </p:cNvPr>
            <p:cNvSpPr/>
            <p:nvPr/>
          </p:nvSpPr>
          <p:spPr>
            <a:xfrm>
              <a:off x="2464553" y="3587530"/>
              <a:ext cx="807913" cy="215444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altLang="zh-TW" sz="1400" dirty="0">
                  <a:solidFill>
                    <a:srgbClr val="00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華康中圓體" pitchFamily="49" charset="-120"/>
                  <a:ea typeface="華康中圓體" pitchFamily="49" charset="-120"/>
                </a:rPr>
                <a:t>3</a:t>
              </a:r>
              <a:r>
                <a:rPr lang="zh-TW" altLang="en-US" sz="1400" dirty="0">
                  <a:solidFill>
                    <a:srgbClr val="00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華康中圓體" pitchFamily="49" charset="-120"/>
                  <a:ea typeface="華康中圓體" pitchFamily="49" charset="-120"/>
                </a:rPr>
                <a:t>申提方案</a:t>
              </a:r>
              <a:endParaRPr lang="zh-TW" altLang="en-US" sz="1050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中圓體" pitchFamily="49" charset="-120"/>
                <a:ea typeface="華康中圓體" pitchFamily="49" charset="-120"/>
              </a:endParaRPr>
            </a:p>
          </p:txBody>
        </p:sp>
        <p:cxnSp>
          <p:nvCxnSpPr>
            <p:cNvPr id="10" name="直線單箭頭接點 9">
              <a:extLst>
                <a:ext uri="{FF2B5EF4-FFF2-40B4-BE49-F238E27FC236}">
                  <a16:creationId xmlns:a16="http://schemas.microsoft.com/office/drawing/2014/main" id="{FE239335-390E-6DDF-9D41-904313127C5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23002" y="3810054"/>
              <a:ext cx="924174" cy="199"/>
            </a:xfrm>
            <a:prstGeom prst="straightConnector1">
              <a:avLst/>
            </a:prstGeom>
            <a:ln w="19050">
              <a:solidFill>
                <a:srgbClr val="00FF00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群組 25">
            <a:extLst>
              <a:ext uri="{FF2B5EF4-FFF2-40B4-BE49-F238E27FC236}">
                <a16:creationId xmlns:a16="http://schemas.microsoft.com/office/drawing/2014/main" id="{8C95AAA0-96F5-BC3E-48F2-5CD11FC0D712}"/>
              </a:ext>
            </a:extLst>
          </p:cNvPr>
          <p:cNvGrpSpPr/>
          <p:nvPr/>
        </p:nvGrpSpPr>
        <p:grpSpPr>
          <a:xfrm>
            <a:off x="4361545" y="2930492"/>
            <a:ext cx="2797455" cy="1147368"/>
            <a:chOff x="3538765" y="3304855"/>
            <a:chExt cx="2797455" cy="1147368"/>
          </a:xfrm>
        </p:grpSpPr>
        <p:sp>
          <p:nvSpPr>
            <p:cNvPr id="1028" name="橢圓 1027">
              <a:extLst>
                <a:ext uri="{FF2B5EF4-FFF2-40B4-BE49-F238E27FC236}">
                  <a16:creationId xmlns:a16="http://schemas.microsoft.com/office/drawing/2014/main" id="{72AF2439-DD9A-105A-2602-774F09924BA9}"/>
                </a:ext>
              </a:extLst>
            </p:cNvPr>
            <p:cNvSpPr>
              <a:spLocks/>
            </p:cNvSpPr>
            <p:nvPr/>
          </p:nvSpPr>
          <p:spPr>
            <a:xfrm>
              <a:off x="5328220" y="3304855"/>
              <a:ext cx="1008000" cy="576000"/>
            </a:xfrm>
            <a:prstGeom prst="ellipse">
              <a:avLst/>
            </a:prstGeom>
            <a:solidFill>
              <a:srgbClr val="0099FF"/>
            </a:solidFill>
            <a:ln>
              <a:noFill/>
            </a:ln>
            <a:effectLst>
              <a:glow rad="152400">
                <a:srgbClr val="00B0F0">
                  <a:alpha val="40000"/>
                </a:srgbClr>
              </a:glow>
            </a:effectLst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2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wrap="none" lIns="0" tIns="0" rIns="0" bIns="0" anchor="ctr" anchorCtr="1">
              <a:noAutofit/>
            </a:bodyPr>
            <a:lstStyle/>
            <a:p>
              <a:pPr algn="ctr" defTabSz="711200"/>
              <a:r>
                <a:rPr lang="zh-TW" altLang="en-US" sz="1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建築師</a:t>
              </a:r>
            </a:p>
          </p:txBody>
        </p:sp>
        <p:sp>
          <p:nvSpPr>
            <p:cNvPr id="7" name="六邊形 6">
              <a:extLst>
                <a:ext uri="{FF2B5EF4-FFF2-40B4-BE49-F238E27FC236}">
                  <a16:creationId xmlns:a16="http://schemas.microsoft.com/office/drawing/2014/main" id="{CCDC1C94-797C-849A-FB2D-2E8BD5FFE7B2}"/>
                </a:ext>
              </a:extLst>
            </p:cNvPr>
            <p:cNvSpPr/>
            <p:nvPr/>
          </p:nvSpPr>
          <p:spPr>
            <a:xfrm>
              <a:off x="3538765" y="3588223"/>
              <a:ext cx="1728000" cy="864000"/>
            </a:xfrm>
            <a:prstGeom prst="hexagon">
              <a:avLst/>
            </a:prstGeom>
            <a:solidFill>
              <a:srgbClr val="0099FF"/>
            </a:solidFill>
            <a:ln>
              <a:noFill/>
            </a:ln>
            <a:effectLst>
              <a:glow rad="152400">
                <a:srgbClr val="00B0F0">
                  <a:alpha val="40000"/>
                </a:srgbClr>
              </a:glow>
            </a:effectLst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2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wrap="none" lIns="0" tIns="0" rIns="0" bIns="0" anchor="ctr" anchorCtr="1">
              <a:noAutofit/>
            </a:bodyPr>
            <a:lstStyle/>
            <a:p>
              <a:pPr algn="ctr" defTabSz="711200"/>
              <a:r>
                <a:rPr lang="zh-TW" altLang="en-US" sz="1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住民自決</a:t>
              </a:r>
              <a:endParaRPr lang="en-US" altLang="zh-TW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 defTabSz="711200"/>
              <a:r>
                <a:rPr lang="zh-TW" altLang="en-US" sz="1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分區實施者</a:t>
              </a:r>
              <a:br>
                <a:rPr lang="en-US" altLang="zh-TW" sz="1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</a:br>
              <a:r>
                <a:rPr lang="en-US" altLang="zh-TW" sz="1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(</a:t>
              </a:r>
              <a:r>
                <a:rPr lang="zh-TW" altLang="en-US" sz="1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建商、都更團隊</a:t>
              </a:r>
              <a:r>
                <a:rPr lang="en-US" altLang="zh-TW" sz="1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)</a:t>
              </a:r>
              <a:endParaRPr lang="zh-TW" alt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049" name="矩形 1048">
              <a:extLst>
                <a:ext uri="{FF2B5EF4-FFF2-40B4-BE49-F238E27FC236}">
                  <a16:creationId xmlns:a16="http://schemas.microsoft.com/office/drawing/2014/main" id="{0660C17C-7450-9F2D-2AB5-9BC82C9B9409}"/>
                </a:ext>
              </a:extLst>
            </p:cNvPr>
            <p:cNvSpPr/>
            <p:nvPr/>
          </p:nvSpPr>
          <p:spPr>
            <a:xfrm>
              <a:off x="5052639" y="3623555"/>
              <a:ext cx="448841" cy="215444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altLang="zh-TW" sz="1400" dirty="0">
                  <a:solidFill>
                    <a:srgbClr val="00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華康中圓體" pitchFamily="49" charset="-120"/>
                  <a:ea typeface="華康中圓體" pitchFamily="49" charset="-120"/>
                </a:rPr>
                <a:t>3</a:t>
              </a:r>
              <a:r>
                <a:rPr lang="zh-TW" altLang="en-US" sz="1400" dirty="0">
                  <a:solidFill>
                    <a:srgbClr val="00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華康中圓體" pitchFamily="49" charset="-120"/>
                  <a:ea typeface="華康中圓體" pitchFamily="49" charset="-120"/>
                </a:rPr>
                <a:t>概念</a:t>
              </a:r>
              <a:endParaRPr lang="zh-TW" altLang="en-US" sz="1050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中圓體" pitchFamily="49" charset="-120"/>
                <a:ea typeface="華康中圓體" pitchFamily="49" charset="-120"/>
              </a:endParaRPr>
            </a:p>
          </p:txBody>
        </p:sp>
      </p:grpSp>
      <p:grpSp>
        <p:nvGrpSpPr>
          <p:cNvPr id="378894" name="群組 378893">
            <a:extLst>
              <a:ext uri="{FF2B5EF4-FFF2-40B4-BE49-F238E27FC236}">
                <a16:creationId xmlns:a16="http://schemas.microsoft.com/office/drawing/2014/main" id="{C9810C16-D679-5B1B-000B-1C56CE15A64B}"/>
              </a:ext>
            </a:extLst>
          </p:cNvPr>
          <p:cNvGrpSpPr/>
          <p:nvPr/>
        </p:nvGrpSpPr>
        <p:grpSpPr>
          <a:xfrm>
            <a:off x="5581593" y="2303297"/>
            <a:ext cx="642887" cy="705110"/>
            <a:chOff x="4758813" y="2677660"/>
            <a:chExt cx="642887" cy="705110"/>
          </a:xfrm>
        </p:grpSpPr>
        <p:cxnSp>
          <p:nvCxnSpPr>
            <p:cNvPr id="378886" name="直線單箭頭接點 378885">
              <a:extLst>
                <a:ext uri="{FF2B5EF4-FFF2-40B4-BE49-F238E27FC236}">
                  <a16:creationId xmlns:a16="http://schemas.microsoft.com/office/drawing/2014/main" id="{2D630942-0B64-99D8-7D09-ADA12D566F3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78306" y="2723972"/>
              <a:ext cx="423394" cy="658798"/>
            </a:xfrm>
            <a:prstGeom prst="straightConnector1">
              <a:avLst/>
            </a:prstGeom>
            <a:ln w="19050"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8893" name="矩形 378892">
              <a:extLst>
                <a:ext uri="{FF2B5EF4-FFF2-40B4-BE49-F238E27FC236}">
                  <a16:creationId xmlns:a16="http://schemas.microsoft.com/office/drawing/2014/main" id="{C22DF015-13A6-4EBB-BD70-6BDB29A7C2CD}"/>
                </a:ext>
              </a:extLst>
            </p:cNvPr>
            <p:cNvSpPr/>
            <p:nvPr/>
          </p:nvSpPr>
          <p:spPr>
            <a:xfrm>
              <a:off x="4758813" y="2677660"/>
              <a:ext cx="448841" cy="377026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US" altLang="zh-TW" sz="1400" dirty="0">
                  <a:solidFill>
                    <a:srgbClr val="0066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華康中圓體" pitchFamily="49" charset="-120"/>
                  <a:ea typeface="華康中圓體" pitchFamily="49" charset="-120"/>
                </a:rPr>
                <a:t>7</a:t>
              </a:r>
              <a:r>
                <a:rPr lang="zh-TW" altLang="en-US" sz="1400" dirty="0">
                  <a:solidFill>
                    <a:srgbClr val="0066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華康中圓體" pitchFamily="49" charset="-120"/>
                  <a:ea typeface="華康中圓體" pitchFamily="49" charset="-120"/>
                </a:rPr>
                <a:t>申審</a:t>
              </a:r>
              <a:endParaRPr lang="en-US" altLang="zh-TW" sz="1400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中圓體" pitchFamily="49" charset="-120"/>
                <a:ea typeface="華康中圓體" pitchFamily="49" charset="-120"/>
              </a:endParaRPr>
            </a:p>
            <a:p>
              <a:r>
                <a:rPr lang="zh-TW" altLang="en-US" sz="1050" dirty="0">
                  <a:solidFill>
                    <a:srgbClr val="0066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華康中圓體" pitchFamily="49" charset="-120"/>
                  <a:ea typeface="華康中圓體" pitchFamily="49" charset="-120"/>
                </a:rPr>
                <a:t>說明會</a:t>
              </a:r>
            </a:p>
          </p:txBody>
        </p:sp>
      </p:grpSp>
      <p:grpSp>
        <p:nvGrpSpPr>
          <p:cNvPr id="378889" name="群組 378888">
            <a:extLst>
              <a:ext uri="{FF2B5EF4-FFF2-40B4-BE49-F238E27FC236}">
                <a16:creationId xmlns:a16="http://schemas.microsoft.com/office/drawing/2014/main" id="{FC9D2431-0776-3527-AD6A-D2B3FF41ED38}"/>
              </a:ext>
            </a:extLst>
          </p:cNvPr>
          <p:cNvGrpSpPr/>
          <p:nvPr/>
        </p:nvGrpSpPr>
        <p:grpSpPr>
          <a:xfrm>
            <a:off x="3215440" y="3149376"/>
            <a:ext cx="1008000" cy="234536"/>
            <a:chOff x="2392660" y="3523739"/>
            <a:chExt cx="1008000" cy="234536"/>
          </a:xfrm>
        </p:grpSpPr>
        <p:sp>
          <p:nvSpPr>
            <p:cNvPr id="378884" name="矩形 378883">
              <a:extLst>
                <a:ext uri="{FF2B5EF4-FFF2-40B4-BE49-F238E27FC236}">
                  <a16:creationId xmlns:a16="http://schemas.microsoft.com/office/drawing/2014/main" id="{9170191F-8BF4-EE21-695B-C3A6D54150D1}"/>
                </a:ext>
              </a:extLst>
            </p:cNvPr>
            <p:cNvSpPr/>
            <p:nvPr/>
          </p:nvSpPr>
          <p:spPr>
            <a:xfrm>
              <a:off x="2492704" y="3523739"/>
              <a:ext cx="807913" cy="215444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r"/>
              <a:r>
                <a:rPr lang="en-US" altLang="zh-TW" sz="1400" dirty="0">
                  <a:solidFill>
                    <a:srgbClr val="0066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華康中圓體" pitchFamily="49" charset="-120"/>
                  <a:ea typeface="華康中圓體" pitchFamily="49" charset="-120"/>
                </a:rPr>
                <a:t>6</a:t>
              </a:r>
              <a:r>
                <a:rPr lang="zh-TW" altLang="en-US" sz="1400" dirty="0">
                  <a:solidFill>
                    <a:srgbClr val="0066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華康中圓體" pitchFamily="49" charset="-120"/>
                  <a:ea typeface="華康中圓體" pitchFamily="49" charset="-120"/>
                </a:rPr>
                <a:t>選配同意</a:t>
              </a:r>
              <a:endParaRPr lang="zh-TW" altLang="en-US" sz="1050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中圓體" pitchFamily="49" charset="-120"/>
                <a:ea typeface="華康中圓體" pitchFamily="49" charset="-120"/>
              </a:endParaRPr>
            </a:p>
          </p:txBody>
        </p:sp>
        <p:cxnSp>
          <p:nvCxnSpPr>
            <p:cNvPr id="378896" name="直線單箭頭接點 378895">
              <a:extLst>
                <a:ext uri="{FF2B5EF4-FFF2-40B4-BE49-F238E27FC236}">
                  <a16:creationId xmlns:a16="http://schemas.microsoft.com/office/drawing/2014/main" id="{978B5775-EE04-FF81-972B-C30D8CC182AA}"/>
                </a:ext>
              </a:extLst>
            </p:cNvPr>
            <p:cNvCxnSpPr/>
            <p:nvPr/>
          </p:nvCxnSpPr>
          <p:spPr>
            <a:xfrm>
              <a:off x="2392660" y="3758275"/>
              <a:ext cx="1008000" cy="0"/>
            </a:xfrm>
            <a:prstGeom prst="straightConnector1">
              <a:avLst/>
            </a:prstGeom>
            <a:ln w="19050"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8880" name="群組 378879">
            <a:extLst>
              <a:ext uri="{FF2B5EF4-FFF2-40B4-BE49-F238E27FC236}">
                <a16:creationId xmlns:a16="http://schemas.microsoft.com/office/drawing/2014/main" id="{0DB2DB88-610F-47E7-E53E-3E5CF32444E6}"/>
              </a:ext>
            </a:extLst>
          </p:cNvPr>
          <p:cNvGrpSpPr/>
          <p:nvPr/>
        </p:nvGrpSpPr>
        <p:grpSpPr>
          <a:xfrm>
            <a:off x="4189222" y="2362122"/>
            <a:ext cx="633808" cy="702877"/>
            <a:chOff x="3366442" y="2736485"/>
            <a:chExt cx="633808" cy="702877"/>
          </a:xfrm>
        </p:grpSpPr>
        <p:cxnSp>
          <p:nvCxnSpPr>
            <p:cNvPr id="378888" name="直線單箭頭接點 378887">
              <a:extLst>
                <a:ext uri="{FF2B5EF4-FFF2-40B4-BE49-F238E27FC236}">
                  <a16:creationId xmlns:a16="http://schemas.microsoft.com/office/drawing/2014/main" id="{5C40C5AD-5A56-7DC8-C937-876559AA66A8}"/>
                </a:ext>
              </a:extLst>
            </p:cNvPr>
            <p:cNvCxnSpPr>
              <a:cxnSpLocks/>
            </p:cNvCxnSpPr>
            <p:nvPr/>
          </p:nvCxnSpPr>
          <p:spPr>
            <a:xfrm>
              <a:off x="3366442" y="2802285"/>
              <a:ext cx="494761" cy="637077"/>
            </a:xfrm>
            <a:prstGeom prst="straightConnector1">
              <a:avLst/>
            </a:prstGeom>
            <a:ln w="19050">
              <a:solidFill>
                <a:srgbClr val="00FF00"/>
              </a:solidFill>
              <a:prstDash val="sysDot"/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8900" name="矩形 378899">
              <a:extLst>
                <a:ext uri="{FF2B5EF4-FFF2-40B4-BE49-F238E27FC236}">
                  <a16:creationId xmlns:a16="http://schemas.microsoft.com/office/drawing/2014/main" id="{4DF6FB80-6F72-0AB8-BF66-E1AE19C886A4}"/>
                </a:ext>
              </a:extLst>
            </p:cNvPr>
            <p:cNvSpPr/>
            <p:nvPr/>
          </p:nvSpPr>
          <p:spPr>
            <a:xfrm>
              <a:off x="3371873" y="2736485"/>
              <a:ext cx="628377" cy="430887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altLang="zh-TW" sz="1400" dirty="0">
                  <a:solidFill>
                    <a:srgbClr val="00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華康中圓體" pitchFamily="49" charset="-120"/>
                  <a:ea typeface="華康中圓體" pitchFamily="49" charset="-120"/>
                </a:rPr>
                <a:t>4</a:t>
              </a:r>
              <a:r>
                <a:rPr lang="zh-TW" altLang="en-US" sz="1400" dirty="0">
                  <a:solidFill>
                    <a:srgbClr val="00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華康中圓體" pitchFamily="49" charset="-120"/>
                  <a:ea typeface="華康中圓體" pitchFamily="49" charset="-120"/>
                </a:rPr>
                <a:t>督導</a:t>
              </a:r>
              <a:endParaRPr lang="en-US" altLang="zh-TW" sz="1400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中圓體" pitchFamily="49" charset="-120"/>
                <a:ea typeface="華康中圓體" pitchFamily="49" charset="-120"/>
              </a:endParaRPr>
            </a:p>
            <a:p>
              <a:pPr algn="ctr"/>
              <a:r>
                <a:rPr lang="en-US" altLang="zh-TW" sz="1400" dirty="0">
                  <a:solidFill>
                    <a:srgbClr val="00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華康中圓體" pitchFamily="49" charset="-120"/>
                  <a:ea typeface="華康中圓體" pitchFamily="49" charset="-120"/>
                </a:rPr>
                <a:t>   </a:t>
              </a:r>
              <a:r>
                <a:rPr lang="zh-TW" altLang="en-US" sz="1400" dirty="0">
                  <a:solidFill>
                    <a:srgbClr val="00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華康中圓體" pitchFamily="49" charset="-120"/>
                  <a:ea typeface="華康中圓體" pitchFamily="49" charset="-120"/>
                </a:rPr>
                <a:t>管理</a:t>
              </a:r>
              <a:endParaRPr lang="zh-TW" altLang="en-US" sz="1050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中圓體" pitchFamily="49" charset="-120"/>
                <a:ea typeface="華康中圓體" pitchFamily="49" charset="-120"/>
              </a:endParaRPr>
            </a:p>
          </p:txBody>
        </p:sp>
      </p:grpSp>
      <p:grpSp>
        <p:nvGrpSpPr>
          <p:cNvPr id="378895" name="群組 378894">
            <a:extLst>
              <a:ext uri="{FF2B5EF4-FFF2-40B4-BE49-F238E27FC236}">
                <a16:creationId xmlns:a16="http://schemas.microsoft.com/office/drawing/2014/main" id="{EF70E394-3278-18E0-D38F-509605345EC6}"/>
              </a:ext>
            </a:extLst>
          </p:cNvPr>
          <p:cNvGrpSpPr/>
          <p:nvPr/>
        </p:nvGrpSpPr>
        <p:grpSpPr>
          <a:xfrm>
            <a:off x="4493033" y="2821209"/>
            <a:ext cx="1324082" cy="1652577"/>
            <a:chOff x="3670253" y="3195572"/>
            <a:chExt cx="1324082" cy="1652577"/>
          </a:xfrm>
        </p:grpSpPr>
        <p:sp>
          <p:nvSpPr>
            <p:cNvPr id="378904" name="矩形 378903">
              <a:extLst>
                <a:ext uri="{FF2B5EF4-FFF2-40B4-BE49-F238E27FC236}">
                  <a16:creationId xmlns:a16="http://schemas.microsoft.com/office/drawing/2014/main" id="{C5889B2B-B101-4CEC-748D-F6315D13A91D}"/>
                </a:ext>
              </a:extLst>
            </p:cNvPr>
            <p:cNvSpPr/>
            <p:nvPr/>
          </p:nvSpPr>
          <p:spPr>
            <a:xfrm>
              <a:off x="3670253" y="4632705"/>
              <a:ext cx="359073" cy="215444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zh-TW" altLang="en-US" sz="1400" dirty="0">
                  <a:solidFill>
                    <a:srgbClr val="33CC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華康中圓體" pitchFamily="49" charset="-120"/>
                  <a:ea typeface="華康中圓體" pitchFamily="49" charset="-120"/>
                </a:rPr>
                <a:t>初融</a:t>
              </a:r>
              <a:endParaRPr lang="zh-TW" altLang="en-US" sz="1050" dirty="0">
                <a:solidFill>
                  <a:srgbClr val="33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中圓體" pitchFamily="49" charset="-120"/>
                <a:ea typeface="華康中圓體" pitchFamily="49" charset="-120"/>
              </a:endParaRPr>
            </a:p>
          </p:txBody>
        </p:sp>
        <p:sp>
          <p:nvSpPr>
            <p:cNvPr id="1051" name="矩形 1050">
              <a:extLst>
                <a:ext uri="{FF2B5EF4-FFF2-40B4-BE49-F238E27FC236}">
                  <a16:creationId xmlns:a16="http://schemas.microsoft.com/office/drawing/2014/main" id="{096B9CD5-BAE7-82E7-DEA7-3A9F8F672852}"/>
                </a:ext>
              </a:extLst>
            </p:cNvPr>
            <p:cNvSpPr/>
            <p:nvPr/>
          </p:nvSpPr>
          <p:spPr>
            <a:xfrm>
              <a:off x="3849790" y="3195572"/>
              <a:ext cx="1144545" cy="377026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altLang="zh-TW" sz="1400" dirty="0">
                  <a:solidFill>
                    <a:srgbClr val="0066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華康中圓體" pitchFamily="49" charset="-120"/>
                  <a:ea typeface="華康中圓體" pitchFamily="49" charset="-120"/>
                </a:rPr>
                <a:t>5</a:t>
              </a:r>
              <a:r>
                <a:rPr lang="zh-TW" altLang="en-US" sz="1400" dirty="0">
                  <a:solidFill>
                    <a:srgbClr val="0066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華康中圓體" pitchFamily="49" charset="-120"/>
                  <a:ea typeface="華康中圓體" pitchFamily="49" charset="-120"/>
                </a:rPr>
                <a:t>規劃分配</a:t>
              </a:r>
              <a:endParaRPr lang="en-US" altLang="zh-TW" sz="1400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中圓體" pitchFamily="49" charset="-120"/>
                <a:ea typeface="華康中圓體" pitchFamily="49" charset="-120"/>
              </a:endParaRPr>
            </a:p>
            <a:p>
              <a:pPr algn="ctr"/>
              <a:r>
                <a:rPr lang="zh-TW" altLang="en-US" sz="1050" dirty="0">
                  <a:solidFill>
                    <a:srgbClr val="0066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華康中圓體" pitchFamily="49" charset="-120"/>
                  <a:ea typeface="華康中圓體" pitchFamily="49" charset="-120"/>
                </a:rPr>
                <a:t>事業計畫 權變計畫</a:t>
              </a:r>
            </a:p>
          </p:txBody>
        </p:sp>
      </p:grpSp>
      <p:grpSp>
        <p:nvGrpSpPr>
          <p:cNvPr id="23" name="群組 22">
            <a:extLst>
              <a:ext uri="{FF2B5EF4-FFF2-40B4-BE49-F238E27FC236}">
                <a16:creationId xmlns:a16="http://schemas.microsoft.com/office/drawing/2014/main" id="{5A72E7AD-2A52-3F74-94A4-4C177167340F}"/>
              </a:ext>
            </a:extLst>
          </p:cNvPr>
          <p:cNvGrpSpPr/>
          <p:nvPr/>
        </p:nvGrpSpPr>
        <p:grpSpPr>
          <a:xfrm>
            <a:off x="3268989" y="3210090"/>
            <a:ext cx="5468228" cy="975578"/>
            <a:chOff x="2446209" y="3584453"/>
            <a:chExt cx="5468228" cy="975578"/>
          </a:xfrm>
        </p:grpSpPr>
        <p:sp>
          <p:nvSpPr>
            <p:cNvPr id="3" name="橢圓 2">
              <a:extLst>
                <a:ext uri="{FF2B5EF4-FFF2-40B4-BE49-F238E27FC236}">
                  <a16:creationId xmlns:a16="http://schemas.microsoft.com/office/drawing/2014/main" id="{DBA59A13-62F4-81C7-B995-19AE2B5FEB64}"/>
                </a:ext>
              </a:extLst>
            </p:cNvPr>
            <p:cNvSpPr>
              <a:spLocks/>
            </p:cNvSpPr>
            <p:nvPr/>
          </p:nvSpPr>
          <p:spPr>
            <a:xfrm>
              <a:off x="6474437" y="3584453"/>
              <a:ext cx="1440000" cy="864000"/>
            </a:xfrm>
            <a:prstGeom prst="ellipse">
              <a:avLst/>
            </a:prstGeom>
            <a:solidFill>
              <a:srgbClr val="FF9900"/>
            </a:solidFill>
            <a:ln>
              <a:noFill/>
            </a:ln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2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wrap="none" lIns="0" tIns="0" rIns="0" bIns="0" anchor="ctr" anchorCtr="1">
              <a:noAutofit/>
            </a:bodyPr>
            <a:lstStyle/>
            <a:p>
              <a:pPr lvl="0" algn="ctr" defTabSz="711200">
                <a:lnSpc>
                  <a:spcPct val="90000"/>
                </a:lnSpc>
                <a:spcAft>
                  <a:spcPts val="0"/>
                </a:spcAft>
              </a:pPr>
              <a:r>
                <a:rPr lang="zh-TW" altLang="en-US" sz="1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營造廠</a:t>
              </a:r>
            </a:p>
          </p:txBody>
        </p:sp>
        <p:cxnSp>
          <p:nvCxnSpPr>
            <p:cNvPr id="378906" name="直線單箭頭接點 378905">
              <a:extLst>
                <a:ext uri="{FF2B5EF4-FFF2-40B4-BE49-F238E27FC236}">
                  <a16:creationId xmlns:a16="http://schemas.microsoft.com/office/drawing/2014/main" id="{6F482E60-C1C0-5A7D-D5D0-F0F9B3EF3160}"/>
                </a:ext>
              </a:extLst>
            </p:cNvPr>
            <p:cNvCxnSpPr>
              <a:cxnSpLocks/>
            </p:cNvCxnSpPr>
            <p:nvPr/>
          </p:nvCxnSpPr>
          <p:spPr>
            <a:xfrm>
              <a:off x="5393407" y="4016453"/>
              <a:ext cx="986630" cy="0"/>
            </a:xfrm>
            <a:prstGeom prst="straightConnector1">
              <a:avLst/>
            </a:prstGeom>
            <a:ln w="19050">
              <a:solidFill>
                <a:srgbClr val="C00000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8909" name="矩形 378908">
              <a:extLst>
                <a:ext uri="{FF2B5EF4-FFF2-40B4-BE49-F238E27FC236}">
                  <a16:creationId xmlns:a16="http://schemas.microsoft.com/office/drawing/2014/main" id="{BEA4F91C-B4AE-6159-D4E1-10555893E2B9}"/>
                </a:ext>
              </a:extLst>
            </p:cNvPr>
            <p:cNvSpPr/>
            <p:nvPr/>
          </p:nvSpPr>
          <p:spPr>
            <a:xfrm>
              <a:off x="5421760" y="4063886"/>
              <a:ext cx="897682" cy="215444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altLang="zh-TW" sz="14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華康中圓體" pitchFamily="49" charset="-120"/>
                  <a:ea typeface="華康中圓體" pitchFamily="49" charset="-120"/>
                </a:rPr>
                <a:t>12</a:t>
              </a:r>
              <a:r>
                <a:rPr lang="zh-TW" altLang="en-US" sz="14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華康中圓體" pitchFamily="49" charset="-120"/>
                  <a:ea typeface="華康中圓體" pitchFamily="49" charset="-120"/>
                </a:rPr>
                <a:t>拆遷興建</a:t>
              </a:r>
              <a:endParaRPr lang="zh-TW" altLang="en-US" sz="105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中圓體" pitchFamily="49" charset="-120"/>
                <a:ea typeface="華康中圓體" pitchFamily="49" charset="-120"/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689ED1F-3038-DFA2-2DB4-FBB8C9ADB387}"/>
                </a:ext>
              </a:extLst>
            </p:cNvPr>
            <p:cNvSpPr/>
            <p:nvPr/>
          </p:nvSpPr>
          <p:spPr>
            <a:xfrm>
              <a:off x="2446209" y="4344587"/>
              <a:ext cx="897682" cy="215444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r"/>
              <a:r>
                <a:rPr lang="en-US" altLang="zh-TW" sz="14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華康中圓體" pitchFamily="49" charset="-120"/>
                  <a:ea typeface="華康中圓體" pitchFamily="49" charset="-120"/>
                </a:rPr>
                <a:t>11</a:t>
              </a:r>
              <a:r>
                <a:rPr lang="zh-TW" altLang="en-US" sz="14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華康中圓體" pitchFamily="49" charset="-120"/>
                  <a:ea typeface="華康中圓體" pitchFamily="49" charset="-120"/>
                </a:rPr>
                <a:t>搬遷租屋</a:t>
              </a:r>
              <a:endParaRPr lang="zh-TW" altLang="en-US" sz="105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中圓體" pitchFamily="49" charset="-120"/>
                <a:ea typeface="華康中圓體" pitchFamily="49" charset="-120"/>
              </a:endParaRPr>
            </a:p>
          </p:txBody>
        </p:sp>
      </p:grpSp>
      <p:grpSp>
        <p:nvGrpSpPr>
          <p:cNvPr id="378892" name="群組 378891">
            <a:extLst>
              <a:ext uri="{FF2B5EF4-FFF2-40B4-BE49-F238E27FC236}">
                <a16:creationId xmlns:a16="http://schemas.microsoft.com/office/drawing/2014/main" id="{243DF415-FEE3-2AD2-816B-914D23514BAA}"/>
              </a:ext>
            </a:extLst>
          </p:cNvPr>
          <p:cNvGrpSpPr/>
          <p:nvPr/>
        </p:nvGrpSpPr>
        <p:grpSpPr>
          <a:xfrm>
            <a:off x="2831417" y="1087415"/>
            <a:ext cx="1728000" cy="1249010"/>
            <a:chOff x="2008637" y="1461778"/>
            <a:chExt cx="1728000" cy="1249010"/>
          </a:xfrm>
        </p:grpSpPr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608400DB-9591-28D9-7137-DB89FE013EBF}"/>
                </a:ext>
              </a:extLst>
            </p:cNvPr>
            <p:cNvSpPr/>
            <p:nvPr/>
          </p:nvSpPr>
          <p:spPr>
            <a:xfrm>
              <a:off x="2443350" y="1461778"/>
              <a:ext cx="807913" cy="215444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altLang="zh-TW" sz="1400" dirty="0">
                  <a:solidFill>
                    <a:srgbClr val="008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華康中圓體" pitchFamily="49" charset="-120"/>
                  <a:ea typeface="華康中圓體" pitchFamily="49" charset="-120"/>
                </a:rPr>
                <a:t>0</a:t>
              </a:r>
              <a:r>
                <a:rPr lang="zh-TW" altLang="en-US" sz="1400" dirty="0">
                  <a:solidFill>
                    <a:srgbClr val="008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華康中圓體" pitchFamily="49" charset="-120"/>
                  <a:ea typeface="華康中圓體" pitchFamily="49" charset="-120"/>
                </a:rPr>
                <a:t>協會成立</a:t>
              </a:r>
              <a:endParaRPr lang="zh-TW" altLang="en-US" sz="1050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中圓體" pitchFamily="49" charset="-120"/>
                <a:ea typeface="華康中圓體" pitchFamily="49" charset="-120"/>
              </a:endParaRPr>
            </a:p>
          </p:txBody>
        </p:sp>
        <p:sp>
          <p:nvSpPr>
            <p:cNvPr id="31" name="橢圓 30">
              <a:extLst>
                <a:ext uri="{FF2B5EF4-FFF2-40B4-BE49-F238E27FC236}">
                  <a16:creationId xmlns:a16="http://schemas.microsoft.com/office/drawing/2014/main" id="{44663CF0-28EE-5717-FC95-47775B218F88}"/>
                </a:ext>
              </a:extLst>
            </p:cNvPr>
            <p:cNvSpPr>
              <a:spLocks/>
            </p:cNvSpPr>
            <p:nvPr/>
          </p:nvSpPr>
          <p:spPr>
            <a:xfrm>
              <a:off x="2008637" y="1702788"/>
              <a:ext cx="1728000" cy="1008000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  <a:effectLst>
              <a:glow rad="228600">
                <a:srgbClr val="0066FF">
                  <a:alpha val="40000"/>
                </a:srgbClr>
              </a:glow>
              <a:outerShdw blurRad="40000" dist="23000" dir="5400000" rotWithShape="0">
                <a:schemeClr val="bg2">
                  <a:alpha val="35000"/>
                </a:scheme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2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wrap="none" lIns="0" tIns="0" rIns="0" bIns="0" anchor="ctr" anchorCtr="1">
              <a:noAutofit/>
            </a:bodyPr>
            <a:lstStyle/>
            <a:p>
              <a:pPr algn="ctr" defTabSz="711200"/>
              <a:r>
                <a:rPr lang="zh-TW" altLang="en-US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松友協會</a:t>
              </a:r>
              <a:br>
                <a:rPr lang="en-US" altLang="zh-TW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</a:br>
              <a:r>
                <a:rPr lang="en-US" altLang="zh-TW" sz="1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(</a:t>
              </a:r>
              <a:r>
                <a:rPr lang="zh-TW" altLang="en-US" sz="1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知見</a:t>
              </a:r>
              <a:r>
                <a:rPr lang="en-US" altLang="zh-TW" sz="1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)</a:t>
              </a:r>
            </a:p>
          </p:txBody>
        </p:sp>
      </p:grpSp>
      <p:pic>
        <p:nvPicPr>
          <p:cNvPr id="22" name="圖片 21">
            <a:extLst>
              <a:ext uri="{FF2B5EF4-FFF2-40B4-BE49-F238E27FC236}">
                <a16:creationId xmlns:a16="http://schemas.microsoft.com/office/drawing/2014/main" id="{DA00733D-7C81-9023-5EF0-461D38D97A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117" y="5974102"/>
            <a:ext cx="8077804" cy="536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639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3788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3788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3788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000"/>
                            </p:stCondLst>
                            <p:childTnLst>
                              <p:par>
                                <p:cTn id="4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1000"/>
                                        <p:tgtEl>
                                          <p:spTgt spid="3788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3788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3788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3788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3000"/>
                                        <p:tgtEl>
                                          <p:spTgt spid="3788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0"/>
                            </p:stCondLst>
                            <p:childTnLst>
                              <p:par>
                                <p:cTn id="6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2000"/>
                                        <p:tgtEl>
                                          <p:spTgt spid="378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000"/>
                            </p:stCondLst>
                            <p:childTnLst>
                              <p:par>
                                <p:cTn id="6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3000"/>
                                        <p:tgtEl>
                                          <p:spTgt spid="378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000"/>
                            </p:stCondLst>
                            <p:childTnLst>
                              <p:par>
                                <p:cTn id="7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3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3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7000"/>
                            </p:stCondLst>
                            <p:childTnLst>
                              <p:par>
                                <p:cTn id="8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7" dur="3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02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82" name="Rectangle 2"/>
          <p:cNvSpPr>
            <a:spLocks noGrp="1" noChangeArrowheads="1"/>
          </p:cNvSpPr>
          <p:nvPr>
            <p:ph type="title"/>
          </p:nvPr>
        </p:nvSpPr>
        <p:spPr>
          <a:xfrm>
            <a:off x="913268" y="248059"/>
            <a:ext cx="2842692" cy="626701"/>
          </a:xfrm>
          <a:noFill/>
        </p:spPr>
        <p:txBody>
          <a:bodyPr wrap="none" lIns="36000" tIns="36000" rIns="36000" bIns="36000">
            <a:spAutoFit/>
          </a:bodyPr>
          <a:lstStyle/>
          <a:p>
            <a:pPr algn="l"/>
            <a:r>
              <a:rPr lang="zh-TW" altLang="en-US" sz="3600" dirty="0">
                <a:gradFill>
                  <a:gsLst>
                    <a:gs pos="100000">
                      <a:srgbClr val="A603AB">
                        <a:alpha val="0"/>
                      </a:srgbClr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0" scaled="0"/>
                </a:gradFill>
                <a:ea typeface="華康中圓體" pitchFamily="49" charset="-120"/>
              </a:rPr>
              <a:t>作業程序比較</a:t>
            </a:r>
            <a:endParaRPr lang="zh-TW" altLang="en-US" sz="2000" dirty="0">
              <a:solidFill>
                <a:schemeClr val="folHlink"/>
              </a:solidFill>
              <a:ea typeface="華康中圓體" pitchFamily="49" charset="-120"/>
            </a:endParaRPr>
          </a:p>
        </p:txBody>
      </p:sp>
      <p:grpSp>
        <p:nvGrpSpPr>
          <p:cNvPr id="379039" name="群組 379038">
            <a:extLst>
              <a:ext uri="{FF2B5EF4-FFF2-40B4-BE49-F238E27FC236}">
                <a16:creationId xmlns:a16="http://schemas.microsoft.com/office/drawing/2014/main" id="{B48FB7D8-D64A-0028-BECC-82AEF0BA3A01}"/>
              </a:ext>
            </a:extLst>
          </p:cNvPr>
          <p:cNvGrpSpPr/>
          <p:nvPr/>
        </p:nvGrpSpPr>
        <p:grpSpPr>
          <a:xfrm>
            <a:off x="3175500" y="956175"/>
            <a:ext cx="1413653" cy="5413156"/>
            <a:chOff x="1657084" y="964092"/>
            <a:chExt cx="1413653" cy="5413156"/>
          </a:xfrm>
        </p:grpSpPr>
        <p:sp>
          <p:nvSpPr>
            <p:cNvPr id="379198" name="矩形 379197">
              <a:extLst>
                <a:ext uri="{FF2B5EF4-FFF2-40B4-BE49-F238E27FC236}">
                  <a16:creationId xmlns:a16="http://schemas.microsoft.com/office/drawing/2014/main" id="{D632AF01-7094-CFE0-2F13-E58A2AF123F3}"/>
                </a:ext>
              </a:extLst>
            </p:cNvPr>
            <p:cNvSpPr/>
            <p:nvPr/>
          </p:nvSpPr>
          <p:spPr>
            <a:xfrm>
              <a:off x="1810278" y="964092"/>
              <a:ext cx="110799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TW" altLang="en-US" dirty="0">
                  <a:solidFill>
                    <a:srgbClr val="0000FF"/>
                  </a:solidFill>
                  <a:latin typeface="華康中圓體" pitchFamily="49" charset="-120"/>
                  <a:ea typeface="華康中圓體" pitchFamily="49" charset="-120"/>
                </a:rPr>
                <a:t>就地自辦</a:t>
              </a:r>
              <a:endParaRPr lang="zh-TW" altLang="en-US" sz="1400" dirty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endParaRPr>
            </a:p>
          </p:txBody>
        </p:sp>
        <p:sp>
          <p:nvSpPr>
            <p:cNvPr id="379070" name="矩形 379069">
              <a:extLst>
                <a:ext uri="{FF2B5EF4-FFF2-40B4-BE49-F238E27FC236}">
                  <a16:creationId xmlns:a16="http://schemas.microsoft.com/office/drawing/2014/main" id="{9264A3A8-97BB-205D-5FCB-9165983F20FC}"/>
                </a:ext>
              </a:extLst>
            </p:cNvPr>
            <p:cNvSpPr/>
            <p:nvPr/>
          </p:nvSpPr>
          <p:spPr>
            <a:xfrm>
              <a:off x="1657084" y="3456799"/>
              <a:ext cx="161583" cy="538609"/>
            </a:xfrm>
            <a:prstGeom prst="rect">
              <a:avLst/>
            </a:prstGeom>
          </p:spPr>
          <p:txBody>
            <a:bodyPr vert="eaVert" wrap="none" lIns="0" tIns="0" rIns="0" bIns="0" anchor="ctr" anchorCtr="0">
              <a:spAutoFit/>
            </a:bodyPr>
            <a:lstStyle/>
            <a:p>
              <a:r>
                <a:rPr lang="zh-TW" altLang="en-US" sz="1050" dirty="0">
                  <a:solidFill>
                    <a:srgbClr val="0000FF"/>
                  </a:solidFill>
                  <a:latin typeface="華康中圓體" pitchFamily="49" charset="-120"/>
                  <a:ea typeface="華康中圓體" pitchFamily="49" charset="-120"/>
                </a:rPr>
                <a:t>作業爭議</a:t>
              </a:r>
            </a:p>
          </p:txBody>
        </p:sp>
        <p:cxnSp>
          <p:nvCxnSpPr>
            <p:cNvPr id="379071" name="AutoShape 12">
              <a:extLst>
                <a:ext uri="{FF2B5EF4-FFF2-40B4-BE49-F238E27FC236}">
                  <a16:creationId xmlns:a16="http://schemas.microsoft.com/office/drawing/2014/main" id="{FC57EEA4-A162-177E-CE9A-EA6C96A4BF97}"/>
                </a:ext>
              </a:extLst>
            </p:cNvPr>
            <p:cNvCxnSpPr>
              <a:cxnSpLocks noChangeShapeType="1"/>
              <a:stCxn id="379082" idx="3"/>
              <a:endCxn id="379083" idx="1"/>
            </p:cNvCxnSpPr>
            <p:nvPr/>
          </p:nvCxnSpPr>
          <p:spPr bwMode="auto">
            <a:xfrm rot="10800000" flipH="1" flipV="1">
              <a:off x="1874336" y="3011869"/>
              <a:ext cx="2025" cy="1414975"/>
            </a:xfrm>
            <a:prstGeom prst="bentConnector3">
              <a:avLst>
                <a:gd name="adj1" fmla="val -11288889"/>
              </a:avLst>
            </a:prstGeom>
            <a:noFill/>
            <a:ln w="12700">
              <a:solidFill>
                <a:srgbClr val="0000FF"/>
              </a:solidFill>
              <a:prstDash val="sysDash"/>
              <a:miter lim="800000"/>
              <a:headEnd w="sm" len="sm"/>
              <a:tailEnd type="arrow" w="sm" len="sm"/>
            </a:ln>
            <a:effectLst/>
          </p:spPr>
        </p:cxnSp>
        <p:cxnSp>
          <p:nvCxnSpPr>
            <p:cNvPr id="379072" name="直線單箭頭接點 379071">
              <a:extLst>
                <a:ext uri="{FF2B5EF4-FFF2-40B4-BE49-F238E27FC236}">
                  <a16:creationId xmlns:a16="http://schemas.microsoft.com/office/drawing/2014/main" id="{EA4511F6-4E88-541C-4D73-1329CBFFB9CE}"/>
                </a:ext>
              </a:extLst>
            </p:cNvPr>
            <p:cNvCxnSpPr>
              <a:cxnSpLocks/>
              <a:stCxn id="379076" idx="2"/>
              <a:endCxn id="379083" idx="0"/>
            </p:cNvCxnSpPr>
            <p:nvPr/>
          </p:nvCxnSpPr>
          <p:spPr>
            <a:xfrm>
              <a:off x="2358876" y="3960706"/>
              <a:ext cx="3487" cy="358139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miter lim="800000"/>
              <a:headEnd w="sm" len="sm"/>
              <a:tailEnd type="arrow" w="sm" len="sm"/>
            </a:ln>
            <a:effectLst/>
          </p:spPr>
        </p:cxnSp>
        <p:sp>
          <p:nvSpPr>
            <p:cNvPr id="379073" name="左-右雙向箭號 223">
              <a:extLst>
                <a:ext uri="{FF2B5EF4-FFF2-40B4-BE49-F238E27FC236}">
                  <a16:creationId xmlns:a16="http://schemas.microsoft.com/office/drawing/2014/main" id="{F9A051FE-C2A8-6152-CAD3-8858F2F59832}"/>
                </a:ext>
              </a:extLst>
            </p:cNvPr>
            <p:cNvSpPr/>
            <p:nvPr/>
          </p:nvSpPr>
          <p:spPr>
            <a:xfrm>
              <a:off x="1929132" y="2164473"/>
              <a:ext cx="864000" cy="216000"/>
            </a:xfrm>
            <a:prstGeom prst="leftRightArrow">
              <a:avLst>
                <a:gd name="adj1" fmla="val 95283"/>
                <a:gd name="adj2" fmla="val 23585"/>
              </a:avLst>
            </a:prstGeom>
            <a:solidFill>
              <a:srgbClr val="FF99CC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36000" tIns="36000" rIns="36000" bIns="36000" anchor="ctr" anchorCtr="1">
              <a:noAutofit/>
            </a:bodyPr>
            <a:lstStyle/>
            <a:p>
              <a:pPr algn="ctr"/>
              <a:r>
                <a:rPr lang="zh-TW" altLang="en-US" sz="1100" dirty="0">
                  <a:solidFill>
                    <a:srgbClr val="FF0000"/>
                  </a:solidFill>
                  <a:latin typeface="華康中圓體" pitchFamily="49" charset="-120"/>
                  <a:ea typeface="華康中圓體" pitchFamily="49" charset="-120"/>
                </a:rPr>
                <a:t>方案說明會</a:t>
              </a:r>
            </a:p>
          </p:txBody>
        </p:sp>
        <p:cxnSp>
          <p:nvCxnSpPr>
            <p:cNvPr id="379074" name="直線單箭頭接點 379073">
              <a:extLst>
                <a:ext uri="{FF2B5EF4-FFF2-40B4-BE49-F238E27FC236}">
                  <a16:creationId xmlns:a16="http://schemas.microsoft.com/office/drawing/2014/main" id="{1D5184C4-98D1-8FE4-0848-A2B4AD5FD4BC}"/>
                </a:ext>
              </a:extLst>
            </p:cNvPr>
            <p:cNvCxnSpPr>
              <a:cxnSpLocks/>
              <a:stCxn id="379078" idx="2"/>
              <a:endCxn id="379073" idx="1"/>
            </p:cNvCxnSpPr>
            <p:nvPr/>
          </p:nvCxnSpPr>
          <p:spPr>
            <a:xfrm flipH="1">
              <a:off x="2361132" y="1648263"/>
              <a:ext cx="1980" cy="521304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miter lim="800000"/>
              <a:headEnd w="sm" len="sm"/>
              <a:tailEnd type="arrow" w="sm" len="sm"/>
            </a:ln>
            <a:effectLst/>
          </p:spPr>
        </p:cxnSp>
        <p:cxnSp>
          <p:nvCxnSpPr>
            <p:cNvPr id="379075" name="直線單箭頭接點 379074">
              <a:extLst>
                <a:ext uri="{FF2B5EF4-FFF2-40B4-BE49-F238E27FC236}">
                  <a16:creationId xmlns:a16="http://schemas.microsoft.com/office/drawing/2014/main" id="{978F1036-E87E-A0B2-A310-0B93EABD01C0}"/>
                </a:ext>
              </a:extLst>
            </p:cNvPr>
            <p:cNvCxnSpPr>
              <a:cxnSpLocks/>
              <a:stCxn id="379073" idx="5"/>
              <a:endCxn id="379080" idx="1"/>
            </p:cNvCxnSpPr>
            <p:nvPr/>
          </p:nvCxnSpPr>
          <p:spPr>
            <a:xfrm>
              <a:off x="2361132" y="2375379"/>
              <a:ext cx="0" cy="114866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miter lim="800000"/>
              <a:headEnd w="sm" len="sm"/>
              <a:tailEnd type="arrow" w="sm" len="sm"/>
            </a:ln>
            <a:effectLst/>
          </p:spPr>
        </p:cxnSp>
        <p:sp>
          <p:nvSpPr>
            <p:cNvPr id="379076" name="圓角矩形 189">
              <a:extLst>
                <a:ext uri="{FF2B5EF4-FFF2-40B4-BE49-F238E27FC236}">
                  <a16:creationId xmlns:a16="http://schemas.microsoft.com/office/drawing/2014/main" id="{0089FB61-43F6-AF28-DBD3-B1AE4C00E496}"/>
                </a:ext>
              </a:extLst>
            </p:cNvPr>
            <p:cNvSpPr/>
            <p:nvPr/>
          </p:nvSpPr>
          <p:spPr>
            <a:xfrm>
              <a:off x="1872876" y="3690706"/>
              <a:ext cx="972000" cy="270000"/>
            </a:xfrm>
            <a:prstGeom prst="roundRect">
              <a:avLst>
                <a:gd name="adj" fmla="val 25605"/>
              </a:avLst>
            </a:prstGeom>
            <a:solidFill>
              <a:srgbClr val="33CC33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36000" tIns="36000" rIns="36000" bIns="36000" anchor="ctr" anchorCtr="1">
              <a:noAutofit/>
            </a:bodyPr>
            <a:lstStyle/>
            <a:p>
              <a:pPr algn="ctr"/>
              <a:r>
                <a:rPr lang="zh-TW" altLang="en-US" sz="1100" dirty="0">
                  <a:latin typeface="華康中圓體" pitchFamily="49" charset="-120"/>
                  <a:ea typeface="華康中圓體" pitchFamily="49" charset="-120"/>
                </a:rPr>
                <a:t>更新申審作業</a:t>
              </a:r>
            </a:p>
          </p:txBody>
        </p:sp>
        <p:cxnSp>
          <p:nvCxnSpPr>
            <p:cNvPr id="379077" name="直線單箭頭接點 379076">
              <a:extLst>
                <a:ext uri="{FF2B5EF4-FFF2-40B4-BE49-F238E27FC236}">
                  <a16:creationId xmlns:a16="http://schemas.microsoft.com/office/drawing/2014/main" id="{F85A2B5A-8DD9-0B7D-B442-694A24AC4C85}"/>
                </a:ext>
              </a:extLst>
            </p:cNvPr>
            <p:cNvCxnSpPr>
              <a:cxnSpLocks/>
              <a:stCxn id="379082" idx="5"/>
              <a:endCxn id="379093" idx="0"/>
            </p:cNvCxnSpPr>
            <p:nvPr/>
          </p:nvCxnSpPr>
          <p:spPr>
            <a:xfrm flipH="1">
              <a:off x="2356745" y="3114776"/>
              <a:ext cx="3592" cy="243191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miter lim="800000"/>
              <a:headEnd w="sm" len="sm"/>
              <a:tailEnd type="arrow" w="sm" len="sm"/>
            </a:ln>
            <a:effectLst/>
          </p:spPr>
        </p:cxnSp>
        <p:sp>
          <p:nvSpPr>
            <p:cNvPr id="379078" name="圓角矩形 221">
              <a:extLst>
                <a:ext uri="{FF2B5EF4-FFF2-40B4-BE49-F238E27FC236}">
                  <a16:creationId xmlns:a16="http://schemas.microsoft.com/office/drawing/2014/main" id="{41ABC6A4-4253-C9BD-C61E-18E53B3C1E37}"/>
                </a:ext>
              </a:extLst>
            </p:cNvPr>
            <p:cNvSpPr/>
            <p:nvPr/>
          </p:nvSpPr>
          <p:spPr>
            <a:xfrm>
              <a:off x="1823112" y="1432263"/>
              <a:ext cx="1080000" cy="216000"/>
            </a:xfrm>
            <a:prstGeom prst="roundRect">
              <a:avLst>
                <a:gd name="adj" fmla="val 50000"/>
              </a:avLst>
            </a:prstGeom>
            <a:solidFill>
              <a:srgbClr val="FFFF00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36000" tIns="0" rIns="36000" bIns="0" anchor="ctr" anchorCtr="1">
              <a:noAutofit/>
            </a:bodyPr>
            <a:lstStyle/>
            <a:p>
              <a:pPr algn="ctr"/>
              <a:r>
                <a:rPr lang="zh-TW" altLang="en-US" sz="1100" dirty="0">
                  <a:latin typeface="華康中圓體" pitchFamily="49" charset="-120"/>
                  <a:ea typeface="華康中圓體" pitchFamily="49" charset="-120"/>
                </a:rPr>
                <a:t>自行成立更新會</a:t>
              </a:r>
            </a:p>
          </p:txBody>
        </p:sp>
        <p:sp>
          <p:nvSpPr>
            <p:cNvPr id="379079" name="矩形 379078">
              <a:extLst>
                <a:ext uri="{FF2B5EF4-FFF2-40B4-BE49-F238E27FC236}">
                  <a16:creationId xmlns:a16="http://schemas.microsoft.com/office/drawing/2014/main" id="{BE4AB4D4-9638-3318-E3E2-A3601E569714}"/>
                </a:ext>
              </a:extLst>
            </p:cNvPr>
            <p:cNvSpPr/>
            <p:nvPr/>
          </p:nvSpPr>
          <p:spPr>
            <a:xfrm>
              <a:off x="2388972" y="1643143"/>
              <a:ext cx="269304" cy="161583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US" altLang="zh-TW" sz="1050" dirty="0">
                  <a:latin typeface="華康中圓體" pitchFamily="49" charset="-120"/>
                  <a:ea typeface="華康中圓體" pitchFamily="49" charset="-120"/>
                </a:rPr>
                <a:t>&gt;50%</a:t>
              </a:r>
              <a:endParaRPr lang="zh-TW" altLang="en-US" sz="1050" dirty="0">
                <a:latin typeface="華康中圓體" pitchFamily="49" charset="-120"/>
                <a:ea typeface="華康中圓體" pitchFamily="49" charset="-120"/>
              </a:endParaRPr>
            </a:p>
          </p:txBody>
        </p:sp>
        <p:sp>
          <p:nvSpPr>
            <p:cNvPr id="379080" name="左-右雙向箭號 223">
              <a:extLst>
                <a:ext uri="{FF2B5EF4-FFF2-40B4-BE49-F238E27FC236}">
                  <a16:creationId xmlns:a16="http://schemas.microsoft.com/office/drawing/2014/main" id="{6BAA1222-286E-6AEE-9FB9-6C7D7304D3C4}"/>
                </a:ext>
              </a:extLst>
            </p:cNvPr>
            <p:cNvSpPr/>
            <p:nvPr/>
          </p:nvSpPr>
          <p:spPr>
            <a:xfrm>
              <a:off x="1929132" y="2485151"/>
              <a:ext cx="864000" cy="216000"/>
            </a:xfrm>
            <a:prstGeom prst="leftRightArrow">
              <a:avLst>
                <a:gd name="adj1" fmla="val 95283"/>
                <a:gd name="adj2" fmla="val 23585"/>
              </a:avLst>
            </a:prstGeom>
            <a:solidFill>
              <a:srgbClr val="FF99CC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36000" tIns="36000" rIns="36000" bIns="36000" anchor="ctr" anchorCtr="1">
              <a:noAutofit/>
            </a:bodyPr>
            <a:lstStyle/>
            <a:p>
              <a:pPr algn="ctr"/>
              <a:r>
                <a:rPr lang="zh-TW" altLang="en-US" sz="1100" dirty="0">
                  <a:solidFill>
                    <a:srgbClr val="FF0000"/>
                  </a:solidFill>
                  <a:latin typeface="華康中圓體" pitchFamily="49" charset="-120"/>
                  <a:ea typeface="華康中圓體" pitchFamily="49" charset="-120"/>
                </a:rPr>
                <a:t>模擬分配會</a:t>
              </a:r>
            </a:p>
          </p:txBody>
        </p:sp>
        <p:cxnSp>
          <p:nvCxnSpPr>
            <p:cNvPr id="379081" name="直線單箭頭接點 379080">
              <a:extLst>
                <a:ext uri="{FF2B5EF4-FFF2-40B4-BE49-F238E27FC236}">
                  <a16:creationId xmlns:a16="http://schemas.microsoft.com/office/drawing/2014/main" id="{84E69F39-0F51-BCBC-317B-7FFB5D671FE5}"/>
                </a:ext>
              </a:extLst>
            </p:cNvPr>
            <p:cNvCxnSpPr>
              <a:cxnSpLocks/>
              <a:stCxn id="379080" idx="5"/>
              <a:endCxn id="379082" idx="1"/>
            </p:cNvCxnSpPr>
            <p:nvPr/>
          </p:nvCxnSpPr>
          <p:spPr>
            <a:xfrm flipH="1">
              <a:off x="2360338" y="2696057"/>
              <a:ext cx="794" cy="212907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miter lim="800000"/>
              <a:headEnd w="sm" len="sm"/>
              <a:tailEnd type="arrow" w="sm" len="sm"/>
            </a:ln>
            <a:effectLst/>
          </p:spPr>
        </p:cxnSp>
        <p:sp>
          <p:nvSpPr>
            <p:cNvPr id="379082" name="左-右雙向箭號 199">
              <a:extLst>
                <a:ext uri="{FF2B5EF4-FFF2-40B4-BE49-F238E27FC236}">
                  <a16:creationId xmlns:a16="http://schemas.microsoft.com/office/drawing/2014/main" id="{2F33AE8A-CD92-DCB1-79CB-4444D3E18336}"/>
                </a:ext>
              </a:extLst>
            </p:cNvPr>
            <p:cNvSpPr/>
            <p:nvPr/>
          </p:nvSpPr>
          <p:spPr>
            <a:xfrm>
              <a:off x="1874337" y="2903870"/>
              <a:ext cx="972000" cy="216000"/>
            </a:xfrm>
            <a:prstGeom prst="leftRightArrow">
              <a:avLst>
                <a:gd name="adj1" fmla="val 95283"/>
                <a:gd name="adj2" fmla="val 23585"/>
              </a:avLst>
            </a:prstGeom>
            <a:solidFill>
              <a:srgbClr val="FFFF00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36000" tIns="0" rIns="36000" bIns="0" anchor="ctr" anchorCtr="1">
              <a:noAutofit/>
            </a:bodyPr>
            <a:lstStyle/>
            <a:p>
              <a:pPr algn="ctr"/>
              <a:r>
                <a:rPr lang="zh-TW" altLang="en-US" sz="1100" dirty="0">
                  <a:latin typeface="華康中圓體" pitchFamily="49" charset="-120"/>
                  <a:ea typeface="華康中圓體" pitchFamily="49" charset="-120"/>
                </a:rPr>
                <a:t>甄選信託綁定</a:t>
              </a:r>
            </a:p>
          </p:txBody>
        </p:sp>
        <p:sp>
          <p:nvSpPr>
            <p:cNvPr id="379083" name="圓角矩形 221">
              <a:extLst>
                <a:ext uri="{FF2B5EF4-FFF2-40B4-BE49-F238E27FC236}">
                  <a16:creationId xmlns:a16="http://schemas.microsoft.com/office/drawing/2014/main" id="{EA6A9F96-2131-5070-9182-821B8C40FB4A}"/>
                </a:ext>
              </a:extLst>
            </p:cNvPr>
            <p:cNvSpPr/>
            <p:nvPr/>
          </p:nvSpPr>
          <p:spPr>
            <a:xfrm>
              <a:off x="1876362" y="4318845"/>
              <a:ext cx="972000" cy="216000"/>
            </a:xfrm>
            <a:prstGeom prst="roundRect">
              <a:avLst>
                <a:gd name="adj" fmla="val 50000"/>
              </a:avLst>
            </a:prstGeom>
            <a:solidFill>
              <a:srgbClr val="FFFF00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36000" tIns="0" rIns="36000" bIns="0" anchor="ctr" anchorCtr="1">
              <a:noAutofit/>
            </a:bodyPr>
            <a:lstStyle/>
            <a:p>
              <a:pPr algn="ctr"/>
              <a:r>
                <a:rPr lang="zh-TW" altLang="en-US" sz="1100" dirty="0">
                  <a:latin typeface="華康中圓體" pitchFamily="49" charset="-120"/>
                  <a:ea typeface="華康中圓體" pitchFamily="49" charset="-120"/>
                </a:rPr>
                <a:t>最終同意權</a:t>
              </a:r>
            </a:p>
          </p:txBody>
        </p:sp>
        <p:sp>
          <p:nvSpPr>
            <p:cNvPr id="379084" name="圓角矩形 189">
              <a:extLst>
                <a:ext uri="{FF2B5EF4-FFF2-40B4-BE49-F238E27FC236}">
                  <a16:creationId xmlns:a16="http://schemas.microsoft.com/office/drawing/2014/main" id="{38888FE1-4374-AB9A-A1D4-3B3ADBE82904}"/>
                </a:ext>
              </a:extLst>
            </p:cNvPr>
            <p:cNvSpPr/>
            <p:nvPr/>
          </p:nvSpPr>
          <p:spPr>
            <a:xfrm>
              <a:off x="1874952" y="4716700"/>
              <a:ext cx="972000" cy="270000"/>
            </a:xfrm>
            <a:prstGeom prst="roundRect">
              <a:avLst>
                <a:gd name="adj" fmla="val 25605"/>
              </a:avLst>
            </a:prstGeom>
            <a:solidFill>
              <a:srgbClr val="33CC33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36000" tIns="36000" rIns="36000" bIns="36000" anchor="ctr" anchorCtr="1">
              <a:noAutofit/>
            </a:bodyPr>
            <a:lstStyle/>
            <a:p>
              <a:pPr algn="ctr"/>
              <a:r>
                <a:rPr lang="zh-TW" altLang="en-US" sz="1100" dirty="0">
                  <a:latin typeface="華康中圓體" pitchFamily="49" charset="-120"/>
                  <a:ea typeface="華康中圓體" pitchFamily="49" charset="-120"/>
                </a:rPr>
                <a:t>計畫核定實施</a:t>
              </a:r>
            </a:p>
          </p:txBody>
        </p:sp>
        <p:cxnSp>
          <p:nvCxnSpPr>
            <p:cNvPr id="379085" name="直線單箭頭接點 379084">
              <a:extLst>
                <a:ext uri="{FF2B5EF4-FFF2-40B4-BE49-F238E27FC236}">
                  <a16:creationId xmlns:a16="http://schemas.microsoft.com/office/drawing/2014/main" id="{231103B3-0125-7E99-95BC-0EFD4A0CFD91}"/>
                </a:ext>
              </a:extLst>
            </p:cNvPr>
            <p:cNvCxnSpPr>
              <a:cxnSpLocks/>
              <a:stCxn id="379083" idx="2"/>
              <a:endCxn id="379084" idx="0"/>
            </p:cNvCxnSpPr>
            <p:nvPr/>
          </p:nvCxnSpPr>
          <p:spPr>
            <a:xfrm flipH="1">
              <a:off x="2360953" y="4534845"/>
              <a:ext cx="1410" cy="181855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miter lim="800000"/>
              <a:headEnd w="sm" len="sm"/>
              <a:tailEnd type="arrow" w="sm" len="sm"/>
            </a:ln>
            <a:effectLst/>
          </p:spPr>
        </p:cxnSp>
        <p:sp>
          <p:nvSpPr>
            <p:cNvPr id="379088" name="左-右雙向箭號 223">
              <a:extLst>
                <a:ext uri="{FF2B5EF4-FFF2-40B4-BE49-F238E27FC236}">
                  <a16:creationId xmlns:a16="http://schemas.microsoft.com/office/drawing/2014/main" id="{D9590705-F3A2-E7DF-D9E2-F949511E8833}"/>
                </a:ext>
              </a:extLst>
            </p:cNvPr>
            <p:cNvSpPr/>
            <p:nvPr/>
          </p:nvSpPr>
          <p:spPr>
            <a:xfrm>
              <a:off x="2389185" y="4047964"/>
              <a:ext cx="540000" cy="216000"/>
            </a:xfrm>
            <a:prstGeom prst="leftRightArrow">
              <a:avLst>
                <a:gd name="adj1" fmla="val 95283"/>
                <a:gd name="adj2" fmla="val 23585"/>
              </a:avLst>
            </a:prstGeom>
            <a:solidFill>
              <a:srgbClr val="FFFF00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36000" tIns="0" rIns="36000" bIns="0" anchor="ctr" anchorCtr="1">
              <a:noAutofit/>
            </a:bodyPr>
            <a:lstStyle/>
            <a:p>
              <a:pPr algn="ctr"/>
              <a:r>
                <a:rPr lang="zh-TW" altLang="en-US" sz="1100" dirty="0">
                  <a:latin typeface="華康中圓體" pitchFamily="49" charset="-120"/>
                  <a:ea typeface="華康中圓體" pitchFamily="49" charset="-120"/>
                </a:rPr>
                <a:t>選配會</a:t>
              </a:r>
            </a:p>
          </p:txBody>
        </p:sp>
        <p:sp>
          <p:nvSpPr>
            <p:cNvPr id="379089" name="矩形 379088">
              <a:extLst>
                <a:ext uri="{FF2B5EF4-FFF2-40B4-BE49-F238E27FC236}">
                  <a16:creationId xmlns:a16="http://schemas.microsoft.com/office/drawing/2014/main" id="{12D3683F-474E-879F-628B-2F7B84B5FACF}"/>
                </a:ext>
              </a:extLst>
            </p:cNvPr>
            <p:cNvSpPr/>
            <p:nvPr/>
          </p:nvSpPr>
          <p:spPr>
            <a:xfrm>
              <a:off x="2396786" y="3111379"/>
              <a:ext cx="673261" cy="161583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US" altLang="zh-TW" sz="1050" dirty="0">
                  <a:latin typeface="華康中圓體" pitchFamily="49" charset="-120"/>
                  <a:ea typeface="華康中圓體" pitchFamily="49" charset="-120"/>
                </a:rPr>
                <a:t>&gt;80%</a:t>
              </a:r>
              <a:r>
                <a:rPr lang="zh-TW" altLang="en-US" sz="1050" dirty="0">
                  <a:latin typeface="華康中圓體" pitchFamily="49" charset="-120"/>
                  <a:ea typeface="華康中圓體" pitchFamily="49" charset="-120"/>
                </a:rPr>
                <a:t>自整合</a:t>
              </a:r>
            </a:p>
          </p:txBody>
        </p:sp>
        <p:sp>
          <p:nvSpPr>
            <p:cNvPr id="379090" name="左-右雙向箭號 199">
              <a:extLst>
                <a:ext uri="{FF2B5EF4-FFF2-40B4-BE49-F238E27FC236}">
                  <a16:creationId xmlns:a16="http://schemas.microsoft.com/office/drawing/2014/main" id="{DEFA4A99-8A43-6C36-3E34-44BE9D2DBF62}"/>
                </a:ext>
              </a:extLst>
            </p:cNvPr>
            <p:cNvSpPr/>
            <p:nvPr/>
          </p:nvSpPr>
          <p:spPr>
            <a:xfrm>
              <a:off x="1880640" y="1796476"/>
              <a:ext cx="972000" cy="216000"/>
            </a:xfrm>
            <a:prstGeom prst="leftRightArrow">
              <a:avLst>
                <a:gd name="adj1" fmla="val 95283"/>
                <a:gd name="adj2" fmla="val 23585"/>
              </a:avLst>
            </a:prstGeom>
            <a:solidFill>
              <a:srgbClr val="FF0000"/>
            </a:solidFill>
            <a:ln w="25400" cmpd="sng" algn="ctr">
              <a:solidFill>
                <a:srgbClr val="0000FF"/>
              </a:solidFill>
              <a:miter lim="800000"/>
              <a:headEnd/>
              <a:tailEnd/>
            </a:ln>
            <a:effectLst/>
          </p:spPr>
          <p:txBody>
            <a:bodyPr wrap="none" lIns="36000" tIns="0" rIns="36000" bIns="0" anchor="ctr" anchorCtr="1">
              <a:noAutofit/>
            </a:bodyPr>
            <a:lstStyle/>
            <a:p>
              <a:pPr algn="ctr"/>
              <a:r>
                <a:rPr lang="zh-TW" altLang="en-US" sz="1050" dirty="0">
                  <a:solidFill>
                    <a:schemeClr val="bg1"/>
                  </a:solidFill>
                  <a:latin typeface="華康中圓體" pitchFamily="49" charset="-120"/>
                  <a:ea typeface="華康中圓體" pitchFamily="49" charset="-120"/>
                </a:rPr>
                <a:t>甄</a:t>
              </a:r>
              <a:r>
                <a:rPr lang="en-US" altLang="zh-TW" sz="1050" dirty="0">
                  <a:solidFill>
                    <a:schemeClr val="bg1"/>
                  </a:solidFill>
                  <a:latin typeface="華康中圓體" pitchFamily="49" charset="-120"/>
                  <a:ea typeface="華康中圓體" pitchFamily="49" charset="-120"/>
                </a:rPr>
                <a:t>(</a:t>
              </a:r>
              <a:r>
                <a:rPr lang="zh-TW" altLang="en-US" sz="1050" dirty="0">
                  <a:solidFill>
                    <a:schemeClr val="bg1"/>
                  </a:solidFill>
                  <a:latin typeface="華康中圓體" pitchFamily="49" charset="-120"/>
                  <a:ea typeface="華康中圓體" pitchFamily="49" charset="-120"/>
                </a:rPr>
                <a:t>私</a:t>
              </a:r>
              <a:r>
                <a:rPr lang="en-US" altLang="zh-TW" sz="1050" dirty="0">
                  <a:solidFill>
                    <a:schemeClr val="bg1"/>
                  </a:solidFill>
                  <a:latin typeface="華康中圓體" pitchFamily="49" charset="-120"/>
                  <a:ea typeface="華康中圓體" pitchFamily="49" charset="-120"/>
                </a:rPr>
                <a:t>)</a:t>
              </a:r>
              <a:r>
                <a:rPr lang="zh-TW" altLang="en-US" sz="1050" dirty="0">
                  <a:solidFill>
                    <a:schemeClr val="bg1"/>
                  </a:solidFill>
                  <a:latin typeface="華康中圓體" pitchFamily="49" charset="-120"/>
                  <a:ea typeface="華康中圓體" pitchFamily="49" charset="-120"/>
                </a:rPr>
                <a:t>選顧問</a:t>
              </a:r>
            </a:p>
          </p:txBody>
        </p:sp>
        <p:sp>
          <p:nvSpPr>
            <p:cNvPr id="379091" name="圓角矩形 189">
              <a:extLst>
                <a:ext uri="{FF2B5EF4-FFF2-40B4-BE49-F238E27FC236}">
                  <a16:creationId xmlns:a16="http://schemas.microsoft.com/office/drawing/2014/main" id="{6E5CF332-D93F-31F6-23E1-3DF1EBEC4A12}"/>
                </a:ext>
              </a:extLst>
            </p:cNvPr>
            <p:cNvSpPr/>
            <p:nvPr/>
          </p:nvSpPr>
          <p:spPr>
            <a:xfrm>
              <a:off x="1873689" y="5148570"/>
              <a:ext cx="972000" cy="288000"/>
            </a:xfrm>
            <a:prstGeom prst="roundRect">
              <a:avLst>
                <a:gd name="adj" fmla="val 25605"/>
              </a:avLst>
            </a:prstGeom>
            <a:solidFill>
              <a:srgbClr val="FFFF00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36000" tIns="0" rIns="36000" bIns="0" anchor="ctr" anchorCtr="1">
              <a:noAutofit/>
            </a:bodyPr>
            <a:lstStyle/>
            <a:p>
              <a:pPr algn="ctr"/>
              <a:r>
                <a:rPr lang="zh-TW" altLang="en-US" sz="1100" dirty="0">
                  <a:latin typeface="華康中圓體" pitchFamily="49" charset="-120"/>
                  <a:ea typeface="華康中圓體" pitchFamily="49" charset="-120"/>
                </a:rPr>
                <a:t>甄選營造廠</a:t>
              </a:r>
            </a:p>
          </p:txBody>
        </p:sp>
        <p:cxnSp>
          <p:nvCxnSpPr>
            <p:cNvPr id="379092" name="直線單箭頭接點 379091">
              <a:extLst>
                <a:ext uri="{FF2B5EF4-FFF2-40B4-BE49-F238E27FC236}">
                  <a16:creationId xmlns:a16="http://schemas.microsoft.com/office/drawing/2014/main" id="{2DFCC098-F0CF-5BB1-A2F9-B9451AB5B4D5}"/>
                </a:ext>
              </a:extLst>
            </p:cNvPr>
            <p:cNvCxnSpPr>
              <a:cxnSpLocks/>
              <a:stCxn id="379084" idx="2"/>
              <a:endCxn id="379091" idx="0"/>
            </p:cNvCxnSpPr>
            <p:nvPr/>
          </p:nvCxnSpPr>
          <p:spPr>
            <a:xfrm flipH="1">
              <a:off x="2359689" y="4986700"/>
              <a:ext cx="1263" cy="161870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miter lim="800000"/>
              <a:headEnd w="sm" len="sm"/>
              <a:tailEnd type="arrow" w="sm" len="sm"/>
            </a:ln>
            <a:effectLst/>
          </p:spPr>
        </p:cxnSp>
        <p:sp>
          <p:nvSpPr>
            <p:cNvPr id="379093" name="圓角矩形 221">
              <a:extLst>
                <a:ext uri="{FF2B5EF4-FFF2-40B4-BE49-F238E27FC236}">
                  <a16:creationId xmlns:a16="http://schemas.microsoft.com/office/drawing/2014/main" id="{B82C84C4-4155-0E87-E243-326B93206D21}"/>
                </a:ext>
              </a:extLst>
            </p:cNvPr>
            <p:cNvSpPr/>
            <p:nvPr/>
          </p:nvSpPr>
          <p:spPr>
            <a:xfrm>
              <a:off x="1924745" y="3357967"/>
              <a:ext cx="864000" cy="216000"/>
            </a:xfrm>
            <a:prstGeom prst="roundRect">
              <a:avLst>
                <a:gd name="adj" fmla="val 50000"/>
              </a:avLst>
            </a:prstGeom>
            <a:solidFill>
              <a:srgbClr val="FFFF00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36000" tIns="0" rIns="36000" bIns="0" anchor="ctr" anchorCtr="1">
              <a:noAutofit/>
            </a:bodyPr>
            <a:lstStyle/>
            <a:p>
              <a:pPr algn="ctr"/>
              <a:r>
                <a:rPr lang="zh-TW" altLang="en-US" sz="1100" dirty="0">
                  <a:latin typeface="華康中圓體" pitchFamily="49" charset="-120"/>
                  <a:ea typeface="華康中圓體" pitchFamily="49" charset="-120"/>
                </a:rPr>
                <a:t>甄選建築師</a:t>
              </a:r>
            </a:p>
          </p:txBody>
        </p:sp>
        <p:cxnSp>
          <p:nvCxnSpPr>
            <p:cNvPr id="379094" name="直線單箭頭接點 379093">
              <a:extLst>
                <a:ext uri="{FF2B5EF4-FFF2-40B4-BE49-F238E27FC236}">
                  <a16:creationId xmlns:a16="http://schemas.microsoft.com/office/drawing/2014/main" id="{17827A4C-36D1-78A8-5197-F52176E9AE94}"/>
                </a:ext>
              </a:extLst>
            </p:cNvPr>
            <p:cNvCxnSpPr>
              <a:cxnSpLocks/>
              <a:stCxn id="379093" idx="2"/>
              <a:endCxn id="379076" idx="0"/>
            </p:cNvCxnSpPr>
            <p:nvPr/>
          </p:nvCxnSpPr>
          <p:spPr>
            <a:xfrm>
              <a:off x="2356745" y="3573967"/>
              <a:ext cx="2131" cy="116739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miter lim="800000"/>
              <a:headEnd w="sm" len="sm"/>
              <a:tailEnd type="arrow" w="sm" len="sm"/>
            </a:ln>
            <a:effectLst/>
          </p:spPr>
        </p:cxnSp>
        <p:sp>
          <p:nvSpPr>
            <p:cNvPr id="379095" name="圓角矩形 221">
              <a:extLst>
                <a:ext uri="{FF2B5EF4-FFF2-40B4-BE49-F238E27FC236}">
                  <a16:creationId xmlns:a16="http://schemas.microsoft.com/office/drawing/2014/main" id="{EBA8D50B-BC5C-16FB-36D2-9D27E835C840}"/>
                </a:ext>
              </a:extLst>
            </p:cNvPr>
            <p:cNvSpPr/>
            <p:nvPr/>
          </p:nvSpPr>
          <p:spPr>
            <a:xfrm>
              <a:off x="1929957" y="5608937"/>
              <a:ext cx="864000" cy="216000"/>
            </a:xfrm>
            <a:prstGeom prst="roundRect">
              <a:avLst>
                <a:gd name="adj" fmla="val 50000"/>
              </a:avLst>
            </a:prstGeom>
            <a:solidFill>
              <a:srgbClr val="FF99CC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36000" tIns="36000" rIns="36000" bIns="36000" anchor="ctr" anchorCtr="1">
              <a:noAutofit/>
            </a:bodyPr>
            <a:lstStyle/>
            <a:p>
              <a:pPr algn="ctr"/>
              <a:r>
                <a:rPr lang="zh-TW" altLang="en-US" sz="1100" dirty="0">
                  <a:solidFill>
                    <a:srgbClr val="FF0000"/>
                  </a:solidFill>
                  <a:latin typeface="華康中圓體" pitchFamily="49" charset="-120"/>
                  <a:ea typeface="華康中圓體" pitchFamily="49" charset="-120"/>
                </a:rPr>
                <a:t>施工管理</a:t>
              </a:r>
            </a:p>
          </p:txBody>
        </p:sp>
        <p:cxnSp>
          <p:nvCxnSpPr>
            <p:cNvPr id="379096" name="直線單箭頭接點 379095">
              <a:extLst>
                <a:ext uri="{FF2B5EF4-FFF2-40B4-BE49-F238E27FC236}">
                  <a16:creationId xmlns:a16="http://schemas.microsoft.com/office/drawing/2014/main" id="{C117BB55-6D25-03A8-CA79-3E8ADFC3BBE0}"/>
                </a:ext>
              </a:extLst>
            </p:cNvPr>
            <p:cNvCxnSpPr>
              <a:cxnSpLocks/>
              <a:stCxn id="379091" idx="2"/>
              <a:endCxn id="379095" idx="0"/>
            </p:cNvCxnSpPr>
            <p:nvPr/>
          </p:nvCxnSpPr>
          <p:spPr>
            <a:xfrm>
              <a:off x="2359689" y="5436570"/>
              <a:ext cx="2268" cy="172367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miter lim="800000"/>
              <a:headEnd w="sm" len="sm"/>
              <a:tailEnd type="arrow" w="sm" len="sm"/>
            </a:ln>
            <a:effectLst/>
          </p:spPr>
        </p:cxnSp>
        <p:sp>
          <p:nvSpPr>
            <p:cNvPr id="379097" name="圓角矩形 221">
              <a:extLst>
                <a:ext uri="{FF2B5EF4-FFF2-40B4-BE49-F238E27FC236}">
                  <a16:creationId xmlns:a16="http://schemas.microsoft.com/office/drawing/2014/main" id="{70B5381A-7C89-99DE-C6E6-1F5A5942B4BF}"/>
                </a:ext>
              </a:extLst>
            </p:cNvPr>
            <p:cNvSpPr/>
            <p:nvPr/>
          </p:nvSpPr>
          <p:spPr>
            <a:xfrm>
              <a:off x="1928532" y="5973668"/>
              <a:ext cx="864000" cy="216000"/>
            </a:xfrm>
            <a:prstGeom prst="roundRect">
              <a:avLst>
                <a:gd name="adj" fmla="val 50000"/>
              </a:avLst>
            </a:prstGeom>
            <a:pattFill prst="pct5">
              <a:fgClr>
                <a:schemeClr val="tx1"/>
              </a:fgClr>
              <a:bgClr>
                <a:schemeClr val="bg1"/>
              </a:bgClr>
            </a:pattFill>
            <a:ln w="25400" cmpd="dbl" algn="ctr">
              <a:solidFill>
                <a:srgbClr val="0000FF"/>
              </a:solidFill>
              <a:miter lim="800000"/>
              <a:headEnd/>
              <a:tailEnd/>
            </a:ln>
            <a:effectLst/>
          </p:spPr>
          <p:txBody>
            <a:bodyPr wrap="none" lIns="36000" tIns="0" rIns="36000" bIns="0" anchor="ctr" anchorCtr="1">
              <a:noAutofit/>
            </a:bodyPr>
            <a:lstStyle/>
            <a:p>
              <a:pPr algn="ctr"/>
              <a:r>
                <a:rPr lang="zh-TW" altLang="en-US" sz="1100" dirty="0">
                  <a:solidFill>
                    <a:srgbClr val="0000FF"/>
                  </a:solidFill>
                  <a:latin typeface="華康中圓體" pitchFamily="49" charset="-120"/>
                  <a:ea typeface="華康中圓體" pitchFamily="49" charset="-120"/>
                </a:rPr>
                <a:t>啟動重建</a:t>
              </a:r>
            </a:p>
          </p:txBody>
        </p:sp>
        <p:cxnSp>
          <p:nvCxnSpPr>
            <p:cNvPr id="379098" name="直線單箭頭接點 379097">
              <a:extLst>
                <a:ext uri="{FF2B5EF4-FFF2-40B4-BE49-F238E27FC236}">
                  <a16:creationId xmlns:a16="http://schemas.microsoft.com/office/drawing/2014/main" id="{DC39B20C-4165-FFFB-23C1-3185A876D236}"/>
                </a:ext>
              </a:extLst>
            </p:cNvPr>
            <p:cNvCxnSpPr>
              <a:cxnSpLocks/>
              <a:stCxn id="379095" idx="2"/>
              <a:endCxn id="379097" idx="0"/>
            </p:cNvCxnSpPr>
            <p:nvPr/>
          </p:nvCxnSpPr>
          <p:spPr>
            <a:xfrm flipH="1">
              <a:off x="2360532" y="5824937"/>
              <a:ext cx="1425" cy="148731"/>
            </a:xfrm>
            <a:prstGeom prst="straightConnector1">
              <a:avLst/>
            </a:prstGeom>
            <a:noFill/>
            <a:ln w="12700">
              <a:solidFill>
                <a:srgbClr val="0000FF"/>
              </a:solidFill>
              <a:miter lim="800000"/>
              <a:headEnd w="sm" len="sm"/>
              <a:tailEnd type="arrow" w="sm" len="sm"/>
            </a:ln>
            <a:effectLst/>
          </p:spPr>
        </p:cxnSp>
        <p:cxnSp>
          <p:nvCxnSpPr>
            <p:cNvPr id="379099" name="AutoShape 12">
              <a:extLst>
                <a:ext uri="{FF2B5EF4-FFF2-40B4-BE49-F238E27FC236}">
                  <a16:creationId xmlns:a16="http://schemas.microsoft.com/office/drawing/2014/main" id="{37E98369-CFBA-A582-AD43-3EEA12D8896C}"/>
                </a:ext>
              </a:extLst>
            </p:cNvPr>
            <p:cNvCxnSpPr>
              <a:cxnSpLocks noChangeShapeType="1"/>
              <a:stCxn id="379090" idx="3"/>
              <a:endCxn id="379083" idx="1"/>
            </p:cNvCxnSpPr>
            <p:nvPr/>
          </p:nvCxnSpPr>
          <p:spPr bwMode="auto">
            <a:xfrm rot="10800000" flipV="1">
              <a:off x="1876362" y="1904475"/>
              <a:ext cx="4278" cy="2522369"/>
            </a:xfrm>
            <a:prstGeom prst="bentConnector3">
              <a:avLst>
                <a:gd name="adj1" fmla="val 5443619"/>
              </a:avLst>
            </a:prstGeom>
            <a:noFill/>
            <a:ln w="12700">
              <a:solidFill>
                <a:srgbClr val="0000FF"/>
              </a:solidFill>
              <a:prstDash val="sysDash"/>
              <a:miter lim="800000"/>
              <a:headEnd w="sm" len="sm"/>
              <a:tailEnd type="arrow" w="sm" len="sm"/>
            </a:ln>
            <a:effectLst/>
          </p:spPr>
        </p:cxnSp>
        <p:sp>
          <p:nvSpPr>
            <p:cNvPr id="379102" name="矩形 379101">
              <a:extLst>
                <a:ext uri="{FF2B5EF4-FFF2-40B4-BE49-F238E27FC236}">
                  <a16:creationId xmlns:a16="http://schemas.microsoft.com/office/drawing/2014/main" id="{9E37452A-51DB-D47D-4942-E5E334FC261C}"/>
                </a:ext>
              </a:extLst>
            </p:cNvPr>
            <p:cNvSpPr/>
            <p:nvPr/>
          </p:nvSpPr>
          <p:spPr>
            <a:xfrm>
              <a:off x="1930657" y="6215665"/>
              <a:ext cx="807913" cy="161583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zh-TW" altLang="en-US" sz="1050" dirty="0">
                  <a:solidFill>
                    <a:srgbClr val="008000"/>
                  </a:solidFill>
                  <a:latin typeface="華康中圓體" pitchFamily="49" charset="-120"/>
                  <a:ea typeface="華康中圓體" pitchFamily="49" charset="-120"/>
                </a:rPr>
                <a:t>結算餘額退分</a:t>
              </a:r>
            </a:p>
          </p:txBody>
        </p:sp>
        <p:sp>
          <p:nvSpPr>
            <p:cNvPr id="379103" name="矩形 379102">
              <a:extLst>
                <a:ext uri="{FF2B5EF4-FFF2-40B4-BE49-F238E27FC236}">
                  <a16:creationId xmlns:a16="http://schemas.microsoft.com/office/drawing/2014/main" id="{D5BABCFF-4494-C28D-E9A6-0349FD4055DB}"/>
                </a:ext>
              </a:extLst>
            </p:cNvPr>
            <p:cNvSpPr/>
            <p:nvPr/>
          </p:nvSpPr>
          <p:spPr>
            <a:xfrm>
              <a:off x="1670018" y="2020561"/>
              <a:ext cx="403957" cy="161583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zh-TW" altLang="en-US" sz="1050" dirty="0">
                  <a:solidFill>
                    <a:srgbClr val="0000FF"/>
                  </a:solidFill>
                  <a:latin typeface="華康中圓體" pitchFamily="49" charset="-120"/>
                  <a:ea typeface="華康中圓體" pitchFamily="49" charset="-120"/>
                </a:rPr>
                <a:t>費用？</a:t>
              </a:r>
            </a:p>
          </p:txBody>
        </p:sp>
        <p:sp>
          <p:nvSpPr>
            <p:cNvPr id="378880" name="矩形 378879">
              <a:extLst>
                <a:ext uri="{FF2B5EF4-FFF2-40B4-BE49-F238E27FC236}">
                  <a16:creationId xmlns:a16="http://schemas.microsoft.com/office/drawing/2014/main" id="{BAA54D89-697A-0251-BBB5-994D80A903F4}"/>
                </a:ext>
              </a:extLst>
            </p:cNvPr>
            <p:cNvSpPr/>
            <p:nvPr/>
          </p:nvSpPr>
          <p:spPr>
            <a:xfrm>
              <a:off x="2397476" y="4522910"/>
              <a:ext cx="673261" cy="161583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US" altLang="zh-TW" sz="1050" dirty="0">
                  <a:latin typeface="華康中圓體" pitchFamily="49" charset="-120"/>
                  <a:ea typeface="華康中圓體" pitchFamily="49" charset="-120"/>
                </a:rPr>
                <a:t>&gt;80%</a:t>
              </a:r>
              <a:r>
                <a:rPr lang="zh-TW" altLang="en-US" sz="1050" dirty="0">
                  <a:latin typeface="華康中圓體" pitchFamily="49" charset="-120"/>
                  <a:ea typeface="華康中圓體" pitchFamily="49" charset="-120"/>
                </a:rPr>
                <a:t>自整合</a:t>
              </a:r>
            </a:p>
          </p:txBody>
        </p:sp>
      </p:grpSp>
      <p:sp>
        <p:nvSpPr>
          <p:cNvPr id="4" name="矩形 3">
            <a:extLst>
              <a:ext uri="{FF2B5EF4-FFF2-40B4-BE49-F238E27FC236}">
                <a16:creationId xmlns:a16="http://schemas.microsoft.com/office/drawing/2014/main" id="{39928DB0-D68E-7661-F6AA-6515912D6264}"/>
              </a:ext>
            </a:extLst>
          </p:cNvPr>
          <p:cNvSpPr/>
          <p:nvPr/>
        </p:nvSpPr>
        <p:spPr>
          <a:xfrm>
            <a:off x="5784959" y="6352555"/>
            <a:ext cx="318548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1200" dirty="0">
                <a:solidFill>
                  <a:srgbClr val="008000"/>
                </a:solidFill>
                <a:latin typeface="華康中圓體" pitchFamily="49" charset="-120"/>
                <a:ea typeface="華康中圓體" pitchFamily="49" charset="-120"/>
              </a:rPr>
              <a:t>市府同意跨域集約再生，分回坪再</a:t>
            </a:r>
            <a:r>
              <a:rPr lang="en-US" altLang="zh-TW" sz="1200" dirty="0">
                <a:solidFill>
                  <a:srgbClr val="008000"/>
                </a:solidFill>
                <a:latin typeface="華康中圓體" pitchFamily="49" charset="-120"/>
                <a:ea typeface="華康中圓體" pitchFamily="49" charset="-120"/>
              </a:rPr>
              <a:t>+10%</a:t>
            </a:r>
            <a:r>
              <a:rPr lang="zh-TW" altLang="en-US" sz="1200" dirty="0">
                <a:solidFill>
                  <a:srgbClr val="008000"/>
                </a:solidFill>
                <a:latin typeface="華康中圓體" pitchFamily="49" charset="-120"/>
                <a:ea typeface="華康中圓體" pitchFamily="49" charset="-120"/>
              </a:rPr>
              <a:t>～</a:t>
            </a:r>
            <a:r>
              <a:rPr lang="en-US" altLang="zh-TW" sz="1200" dirty="0">
                <a:solidFill>
                  <a:srgbClr val="008000"/>
                </a:solidFill>
                <a:latin typeface="華康中圓體" pitchFamily="49" charset="-120"/>
                <a:ea typeface="華康中圓體" pitchFamily="49" charset="-120"/>
              </a:rPr>
              <a:t>50%</a:t>
            </a:r>
            <a:endParaRPr lang="zh-TW" altLang="en-US" sz="1200" dirty="0">
              <a:solidFill>
                <a:srgbClr val="008000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grpSp>
        <p:nvGrpSpPr>
          <p:cNvPr id="379056" name="群組 379055">
            <a:extLst>
              <a:ext uri="{FF2B5EF4-FFF2-40B4-BE49-F238E27FC236}">
                <a16:creationId xmlns:a16="http://schemas.microsoft.com/office/drawing/2014/main" id="{02CE36EB-DAA7-5A17-16B2-106B0512332B}"/>
              </a:ext>
            </a:extLst>
          </p:cNvPr>
          <p:cNvGrpSpPr/>
          <p:nvPr/>
        </p:nvGrpSpPr>
        <p:grpSpPr>
          <a:xfrm>
            <a:off x="1625423" y="960932"/>
            <a:ext cx="1326058" cy="5224913"/>
            <a:chOff x="4368623" y="960930"/>
            <a:chExt cx="1326058" cy="5224913"/>
          </a:xfrm>
        </p:grpSpPr>
        <p:sp>
          <p:nvSpPr>
            <p:cNvPr id="17" name="圓角矩形 189">
              <a:extLst>
                <a:ext uri="{FF2B5EF4-FFF2-40B4-BE49-F238E27FC236}">
                  <a16:creationId xmlns:a16="http://schemas.microsoft.com/office/drawing/2014/main" id="{C6EEF06C-5EF7-9B07-0C6F-39F0C981E69D}"/>
                </a:ext>
              </a:extLst>
            </p:cNvPr>
            <p:cNvSpPr/>
            <p:nvPr/>
          </p:nvSpPr>
          <p:spPr>
            <a:xfrm>
              <a:off x="5541782" y="1853503"/>
              <a:ext cx="152899" cy="1065234"/>
            </a:xfrm>
            <a:prstGeom prst="roundRect">
              <a:avLst>
                <a:gd name="adj" fmla="val 25605"/>
              </a:avLst>
            </a:prstGeom>
            <a:pattFill prst="lgConfetti">
              <a:fgClr>
                <a:srgbClr val="00B0F0"/>
              </a:fgClr>
              <a:bgClr>
                <a:schemeClr val="bg1"/>
              </a:bgClr>
            </a:pattFill>
            <a:ln w="12700" algn="ctr">
              <a:noFill/>
              <a:miter lim="800000"/>
              <a:headEnd/>
              <a:tailEnd/>
            </a:ln>
            <a:effectLst/>
          </p:spPr>
          <p:txBody>
            <a:bodyPr vert="eaVert" wrap="none" lIns="36000" tIns="36000" rIns="36000" bIns="36000" anchor="ctr" anchorCtr="1">
              <a:noAutofit/>
            </a:bodyPr>
            <a:lstStyle/>
            <a:p>
              <a:pPr algn="ctr"/>
              <a:r>
                <a:rPr lang="zh-TW" altLang="en-US" sz="1100" dirty="0">
                  <a:latin typeface="華康中圓體" pitchFamily="49" charset="-120"/>
                  <a:ea typeface="華康中圓體" pitchFamily="49" charset="-120"/>
                </a:rPr>
                <a:t>外包技術機構</a:t>
              </a:r>
            </a:p>
          </p:txBody>
        </p:sp>
        <p:sp>
          <p:nvSpPr>
            <p:cNvPr id="379046" name="圓角矩形 189">
              <a:extLst>
                <a:ext uri="{FF2B5EF4-FFF2-40B4-BE49-F238E27FC236}">
                  <a16:creationId xmlns:a16="http://schemas.microsoft.com/office/drawing/2014/main" id="{57625724-EB90-EB26-C3ED-066EBC27C30D}"/>
                </a:ext>
              </a:extLst>
            </p:cNvPr>
            <p:cNvSpPr/>
            <p:nvPr/>
          </p:nvSpPr>
          <p:spPr>
            <a:xfrm>
              <a:off x="4368623" y="3966078"/>
              <a:ext cx="216000" cy="1862864"/>
            </a:xfrm>
            <a:prstGeom prst="roundRect">
              <a:avLst>
                <a:gd name="adj" fmla="val 25605"/>
              </a:avLst>
            </a:prstGeom>
            <a:solidFill>
              <a:srgbClr val="00B0F0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vert="eaVert" wrap="none" lIns="36000" tIns="36000" rIns="36000" bIns="36000" anchor="ctr" anchorCtr="1">
              <a:noAutofit/>
            </a:bodyPr>
            <a:lstStyle/>
            <a:p>
              <a:pPr algn="ctr"/>
              <a:r>
                <a:rPr lang="zh-TW" altLang="en-US" sz="1100" dirty="0">
                  <a:latin typeface="華康中圓體" pitchFamily="49" charset="-120"/>
                  <a:ea typeface="華康中圓體" pitchFamily="49" charset="-120"/>
                </a:rPr>
                <a:t>行政督察作業</a:t>
              </a: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468F6C62-249A-1E7A-BC1C-B562C072748D}"/>
                </a:ext>
              </a:extLst>
            </p:cNvPr>
            <p:cNvSpPr/>
            <p:nvPr/>
          </p:nvSpPr>
          <p:spPr>
            <a:xfrm>
              <a:off x="4563930" y="960930"/>
              <a:ext cx="1107027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dirty="0">
                  <a:solidFill>
                    <a:srgbClr val="0000FF"/>
                  </a:solidFill>
                  <a:latin typeface="華康中圓體" pitchFamily="49" charset="-120"/>
                  <a:ea typeface="華康中圓體" pitchFamily="49" charset="-120"/>
                </a:rPr>
                <a:t>就地公辦</a:t>
              </a:r>
              <a:endParaRPr lang="en-US" altLang="zh-TW" dirty="0">
                <a:solidFill>
                  <a:srgbClr val="0000FF"/>
                </a:solidFill>
                <a:latin typeface="華康中圓體" pitchFamily="49" charset="-120"/>
                <a:ea typeface="華康中圓體" pitchFamily="49" charset="-120"/>
              </a:endParaRPr>
            </a:p>
          </p:txBody>
        </p:sp>
        <p:cxnSp>
          <p:nvCxnSpPr>
            <p:cNvPr id="21" name="直線單箭頭接點 20">
              <a:extLst>
                <a:ext uri="{FF2B5EF4-FFF2-40B4-BE49-F238E27FC236}">
                  <a16:creationId xmlns:a16="http://schemas.microsoft.com/office/drawing/2014/main" id="{347C9685-1FD8-1FB6-2C12-5585BCC591EC}"/>
                </a:ext>
              </a:extLst>
            </p:cNvPr>
            <p:cNvCxnSpPr>
              <a:cxnSpLocks/>
              <a:stCxn id="379019" idx="2"/>
              <a:endCxn id="379030" idx="0"/>
            </p:cNvCxnSpPr>
            <p:nvPr/>
          </p:nvCxnSpPr>
          <p:spPr>
            <a:xfrm>
              <a:off x="5105930" y="3962335"/>
              <a:ext cx="3487" cy="358139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miter lim="800000"/>
              <a:headEnd w="sm" len="sm"/>
              <a:tailEnd type="arrow" w="sm" len="sm"/>
            </a:ln>
            <a:effectLst/>
          </p:spPr>
        </p:cxnSp>
        <p:sp>
          <p:nvSpPr>
            <p:cNvPr id="27" name="左-右雙向箭號 223">
              <a:extLst>
                <a:ext uri="{FF2B5EF4-FFF2-40B4-BE49-F238E27FC236}">
                  <a16:creationId xmlns:a16="http://schemas.microsoft.com/office/drawing/2014/main" id="{52F61B6A-B74C-8150-E88F-2103E1B51E37}"/>
                </a:ext>
              </a:extLst>
            </p:cNvPr>
            <p:cNvSpPr/>
            <p:nvPr/>
          </p:nvSpPr>
          <p:spPr>
            <a:xfrm>
              <a:off x="4673853" y="1858136"/>
              <a:ext cx="864000" cy="216000"/>
            </a:xfrm>
            <a:prstGeom prst="leftRightArrow">
              <a:avLst>
                <a:gd name="adj1" fmla="val 95283"/>
                <a:gd name="adj2" fmla="val 23585"/>
              </a:avLst>
            </a:prstGeom>
            <a:solidFill>
              <a:srgbClr val="00CCFF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36000" tIns="36000" rIns="36000" bIns="36000" anchor="ctr" anchorCtr="1">
              <a:noAutofit/>
            </a:bodyPr>
            <a:lstStyle/>
            <a:p>
              <a:pPr algn="ctr"/>
              <a:r>
                <a:rPr lang="zh-TW" altLang="en-US" sz="1100" dirty="0">
                  <a:latin typeface="華康中圓體" pitchFamily="49" charset="-120"/>
                  <a:ea typeface="華康中圓體" pitchFamily="49" charset="-120"/>
                </a:rPr>
                <a:t>方案說明會</a:t>
              </a:r>
            </a:p>
          </p:txBody>
        </p:sp>
        <p:cxnSp>
          <p:nvCxnSpPr>
            <p:cNvPr id="379009" name="直線單箭頭接點 379008">
              <a:extLst>
                <a:ext uri="{FF2B5EF4-FFF2-40B4-BE49-F238E27FC236}">
                  <a16:creationId xmlns:a16="http://schemas.microsoft.com/office/drawing/2014/main" id="{88B15F34-606B-706A-1A1D-0B7868EF43BE}"/>
                </a:ext>
              </a:extLst>
            </p:cNvPr>
            <p:cNvCxnSpPr>
              <a:cxnSpLocks/>
              <a:stCxn id="379023" idx="2"/>
              <a:endCxn id="27" idx="1"/>
            </p:cNvCxnSpPr>
            <p:nvPr/>
          </p:nvCxnSpPr>
          <p:spPr>
            <a:xfrm>
              <a:off x="5104827" y="1646465"/>
              <a:ext cx="1026" cy="216765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miter lim="800000"/>
              <a:headEnd w="sm" len="sm"/>
              <a:tailEnd type="arrow" w="sm" len="sm"/>
            </a:ln>
            <a:effectLst/>
          </p:spPr>
        </p:cxnSp>
        <p:cxnSp>
          <p:nvCxnSpPr>
            <p:cNvPr id="379016" name="直線單箭頭接點 379015">
              <a:extLst>
                <a:ext uri="{FF2B5EF4-FFF2-40B4-BE49-F238E27FC236}">
                  <a16:creationId xmlns:a16="http://schemas.microsoft.com/office/drawing/2014/main" id="{A9F116B6-9E2A-2C3B-C8B4-F09C86ECE978}"/>
                </a:ext>
              </a:extLst>
            </p:cNvPr>
            <p:cNvCxnSpPr>
              <a:cxnSpLocks/>
              <a:stCxn id="27" idx="5"/>
              <a:endCxn id="379025" idx="1"/>
            </p:cNvCxnSpPr>
            <p:nvPr/>
          </p:nvCxnSpPr>
          <p:spPr>
            <a:xfrm>
              <a:off x="5105853" y="2069042"/>
              <a:ext cx="0" cy="226712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miter lim="800000"/>
              <a:headEnd w="sm" len="sm"/>
              <a:tailEnd type="arrow" w="sm" len="sm"/>
            </a:ln>
            <a:effectLst/>
          </p:spPr>
        </p:cxnSp>
        <p:sp>
          <p:nvSpPr>
            <p:cNvPr id="379019" name="圓角矩形 189">
              <a:extLst>
                <a:ext uri="{FF2B5EF4-FFF2-40B4-BE49-F238E27FC236}">
                  <a16:creationId xmlns:a16="http://schemas.microsoft.com/office/drawing/2014/main" id="{ABA90531-192E-6EE8-2E38-D17A44FDBA02}"/>
                </a:ext>
              </a:extLst>
            </p:cNvPr>
            <p:cNvSpPr/>
            <p:nvPr/>
          </p:nvSpPr>
          <p:spPr>
            <a:xfrm>
              <a:off x="4619930" y="3692335"/>
              <a:ext cx="972000" cy="270000"/>
            </a:xfrm>
            <a:prstGeom prst="roundRect">
              <a:avLst>
                <a:gd name="adj" fmla="val 25605"/>
              </a:avLst>
            </a:prstGeom>
            <a:solidFill>
              <a:srgbClr val="33CC33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36000" tIns="36000" rIns="36000" bIns="36000" anchor="ctr" anchorCtr="1">
              <a:noAutofit/>
            </a:bodyPr>
            <a:lstStyle/>
            <a:p>
              <a:pPr algn="ctr"/>
              <a:r>
                <a:rPr lang="zh-TW" altLang="en-US" sz="1100" dirty="0">
                  <a:latin typeface="華康中圓體" pitchFamily="49" charset="-120"/>
                  <a:ea typeface="華康中圓體" pitchFamily="49" charset="-120"/>
                </a:rPr>
                <a:t>更新申審作業</a:t>
              </a:r>
            </a:p>
          </p:txBody>
        </p:sp>
        <p:cxnSp>
          <p:nvCxnSpPr>
            <p:cNvPr id="379021" name="直線單箭頭接點 379020">
              <a:extLst>
                <a:ext uri="{FF2B5EF4-FFF2-40B4-BE49-F238E27FC236}">
                  <a16:creationId xmlns:a16="http://schemas.microsoft.com/office/drawing/2014/main" id="{FCEF87B2-B7C5-092F-2AB5-77F5DBD42F2E}"/>
                </a:ext>
              </a:extLst>
            </p:cNvPr>
            <p:cNvCxnSpPr>
              <a:cxnSpLocks/>
              <a:stCxn id="379029" idx="5"/>
              <a:endCxn id="33" idx="0"/>
            </p:cNvCxnSpPr>
            <p:nvPr/>
          </p:nvCxnSpPr>
          <p:spPr>
            <a:xfrm flipH="1">
              <a:off x="5107197" y="3116405"/>
              <a:ext cx="195" cy="222771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miter lim="800000"/>
              <a:headEnd w="sm" len="sm"/>
              <a:tailEnd type="arrow" w="sm" len="sm"/>
            </a:ln>
            <a:effectLst/>
          </p:spPr>
        </p:cxnSp>
        <p:sp>
          <p:nvSpPr>
            <p:cNvPr id="379023" name="圓角矩形 221">
              <a:extLst>
                <a:ext uri="{FF2B5EF4-FFF2-40B4-BE49-F238E27FC236}">
                  <a16:creationId xmlns:a16="http://schemas.microsoft.com/office/drawing/2014/main" id="{3CF15C70-BA39-CA1A-90FE-5334707FA4E5}"/>
                </a:ext>
              </a:extLst>
            </p:cNvPr>
            <p:cNvSpPr/>
            <p:nvPr/>
          </p:nvSpPr>
          <p:spPr>
            <a:xfrm>
              <a:off x="4564827" y="1430465"/>
              <a:ext cx="1080000" cy="216000"/>
            </a:xfrm>
            <a:prstGeom prst="roundRect">
              <a:avLst>
                <a:gd name="adj" fmla="val 50000"/>
              </a:avLst>
            </a:prstGeom>
            <a:solidFill>
              <a:srgbClr val="FFFF00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36000" tIns="0" rIns="36000" bIns="0" anchor="ctr" anchorCtr="1">
              <a:noAutofit/>
            </a:bodyPr>
            <a:lstStyle/>
            <a:p>
              <a:pPr algn="ctr"/>
              <a:r>
                <a:rPr lang="zh-TW" altLang="en-US" sz="1100" dirty="0">
                  <a:latin typeface="華康中圓體" pitchFamily="49" charset="-120"/>
                  <a:ea typeface="華康中圓體" pitchFamily="49" charset="-120"/>
                </a:rPr>
                <a:t>自行連署意向</a:t>
              </a:r>
            </a:p>
          </p:txBody>
        </p:sp>
        <p:sp>
          <p:nvSpPr>
            <p:cNvPr id="379024" name="矩形 379023">
              <a:extLst>
                <a:ext uri="{FF2B5EF4-FFF2-40B4-BE49-F238E27FC236}">
                  <a16:creationId xmlns:a16="http://schemas.microsoft.com/office/drawing/2014/main" id="{7B19CD37-3839-8470-A9C4-0A948674307C}"/>
                </a:ext>
              </a:extLst>
            </p:cNvPr>
            <p:cNvSpPr/>
            <p:nvPr/>
          </p:nvSpPr>
          <p:spPr>
            <a:xfrm>
              <a:off x="5130879" y="1711132"/>
              <a:ext cx="269304" cy="161583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US" altLang="zh-TW" sz="1050">
                  <a:latin typeface="華康中圓體" pitchFamily="49" charset="-120"/>
                  <a:ea typeface="華康中圓體" pitchFamily="49" charset="-120"/>
                </a:rPr>
                <a:t>&gt;75%</a:t>
              </a:r>
              <a:endParaRPr lang="zh-TW" altLang="en-US" sz="1050" dirty="0">
                <a:latin typeface="華康中圓體" pitchFamily="49" charset="-120"/>
                <a:ea typeface="華康中圓體" pitchFamily="49" charset="-120"/>
              </a:endParaRPr>
            </a:p>
          </p:txBody>
        </p:sp>
        <p:sp>
          <p:nvSpPr>
            <p:cNvPr id="379025" name="左-右雙向箭號 223">
              <a:extLst>
                <a:ext uri="{FF2B5EF4-FFF2-40B4-BE49-F238E27FC236}">
                  <a16:creationId xmlns:a16="http://schemas.microsoft.com/office/drawing/2014/main" id="{38918A34-A451-512C-25C1-769BF2359347}"/>
                </a:ext>
              </a:extLst>
            </p:cNvPr>
            <p:cNvSpPr/>
            <p:nvPr/>
          </p:nvSpPr>
          <p:spPr>
            <a:xfrm>
              <a:off x="4673853" y="2290661"/>
              <a:ext cx="864000" cy="216000"/>
            </a:xfrm>
            <a:prstGeom prst="leftRightArrow">
              <a:avLst>
                <a:gd name="adj1" fmla="val 95283"/>
                <a:gd name="adj2" fmla="val 23585"/>
              </a:avLst>
            </a:prstGeom>
            <a:solidFill>
              <a:srgbClr val="00CCFF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36000" tIns="36000" rIns="36000" bIns="36000" anchor="ctr" anchorCtr="1">
              <a:noAutofit/>
            </a:bodyPr>
            <a:lstStyle/>
            <a:p>
              <a:pPr algn="ctr"/>
              <a:r>
                <a:rPr lang="zh-TW" altLang="en-US" sz="1100" dirty="0">
                  <a:latin typeface="華康中圓體" pitchFamily="49" charset="-120"/>
                  <a:ea typeface="華康中圓體" pitchFamily="49" charset="-120"/>
                </a:rPr>
                <a:t>模擬分配會</a:t>
              </a:r>
            </a:p>
          </p:txBody>
        </p:sp>
        <p:sp>
          <p:nvSpPr>
            <p:cNvPr id="379026" name="矩形 379025">
              <a:extLst>
                <a:ext uri="{FF2B5EF4-FFF2-40B4-BE49-F238E27FC236}">
                  <a16:creationId xmlns:a16="http://schemas.microsoft.com/office/drawing/2014/main" id="{B713205C-906A-8DC6-231D-45FA37398A8E}"/>
                </a:ext>
              </a:extLst>
            </p:cNvPr>
            <p:cNvSpPr/>
            <p:nvPr/>
          </p:nvSpPr>
          <p:spPr>
            <a:xfrm>
              <a:off x="4430228" y="2105752"/>
              <a:ext cx="673261" cy="161583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US" altLang="zh-TW" sz="1050">
                  <a:latin typeface="華康中圓體" pitchFamily="49" charset="-120"/>
                  <a:ea typeface="華康中圓體" pitchFamily="49" charset="-120"/>
                </a:rPr>
                <a:t>&gt;90%</a:t>
              </a:r>
              <a:r>
                <a:rPr lang="zh-TW" altLang="en-US" sz="1050">
                  <a:latin typeface="華康中圓體" pitchFamily="49" charset="-120"/>
                  <a:ea typeface="華康中圓體" pitchFamily="49" charset="-120"/>
                </a:rPr>
                <a:t>自</a:t>
              </a:r>
              <a:r>
                <a:rPr lang="zh-TW" altLang="en-US" sz="1050" dirty="0">
                  <a:latin typeface="華康中圓體" pitchFamily="49" charset="-120"/>
                  <a:ea typeface="華康中圓體" pitchFamily="49" charset="-120"/>
                </a:rPr>
                <a:t>整合</a:t>
              </a:r>
            </a:p>
          </p:txBody>
        </p:sp>
        <p:sp>
          <p:nvSpPr>
            <p:cNvPr id="379027" name="矩形 379026">
              <a:extLst>
                <a:ext uri="{FF2B5EF4-FFF2-40B4-BE49-F238E27FC236}">
                  <a16:creationId xmlns:a16="http://schemas.microsoft.com/office/drawing/2014/main" id="{331DFD54-456B-96D9-8B10-1FB980792E94}"/>
                </a:ext>
              </a:extLst>
            </p:cNvPr>
            <p:cNvSpPr/>
            <p:nvPr/>
          </p:nvSpPr>
          <p:spPr>
            <a:xfrm>
              <a:off x="5136155" y="2672825"/>
              <a:ext cx="269304" cy="161583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US" altLang="zh-TW" sz="1050">
                  <a:latin typeface="華康中圓體" pitchFamily="49" charset="-120"/>
                  <a:ea typeface="華康中圓體" pitchFamily="49" charset="-120"/>
                </a:rPr>
                <a:t>&gt;90%</a:t>
              </a:r>
              <a:endParaRPr lang="zh-TW" altLang="en-US" sz="1050" dirty="0">
                <a:latin typeface="華康中圓體" pitchFamily="49" charset="-120"/>
                <a:ea typeface="華康中圓體" pitchFamily="49" charset="-120"/>
              </a:endParaRPr>
            </a:p>
          </p:txBody>
        </p:sp>
        <p:cxnSp>
          <p:nvCxnSpPr>
            <p:cNvPr id="379028" name="直線單箭頭接點 379027">
              <a:extLst>
                <a:ext uri="{FF2B5EF4-FFF2-40B4-BE49-F238E27FC236}">
                  <a16:creationId xmlns:a16="http://schemas.microsoft.com/office/drawing/2014/main" id="{DCF2C044-9FD4-BA78-C981-6F1E142831C1}"/>
                </a:ext>
              </a:extLst>
            </p:cNvPr>
            <p:cNvCxnSpPr>
              <a:cxnSpLocks/>
              <a:stCxn id="379025" idx="5"/>
              <a:endCxn id="379034" idx="1"/>
            </p:cNvCxnSpPr>
            <p:nvPr/>
          </p:nvCxnSpPr>
          <p:spPr>
            <a:xfrm>
              <a:off x="5105853" y="2501567"/>
              <a:ext cx="1539" cy="203567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miter lim="800000"/>
              <a:headEnd w="sm" len="sm"/>
              <a:tailEnd type="arrow" w="sm" len="sm"/>
            </a:ln>
            <a:effectLst/>
          </p:spPr>
        </p:cxnSp>
        <p:sp>
          <p:nvSpPr>
            <p:cNvPr id="379029" name="左-右雙向箭號 199">
              <a:extLst>
                <a:ext uri="{FF2B5EF4-FFF2-40B4-BE49-F238E27FC236}">
                  <a16:creationId xmlns:a16="http://schemas.microsoft.com/office/drawing/2014/main" id="{CC11FBB4-96C9-3C65-A346-2A3D1F1E8EBA}"/>
                </a:ext>
              </a:extLst>
            </p:cNvPr>
            <p:cNvSpPr/>
            <p:nvPr/>
          </p:nvSpPr>
          <p:spPr>
            <a:xfrm>
              <a:off x="4621392" y="2905499"/>
              <a:ext cx="972000" cy="216000"/>
            </a:xfrm>
            <a:prstGeom prst="leftRightArrow">
              <a:avLst>
                <a:gd name="adj1" fmla="val 95283"/>
                <a:gd name="adj2" fmla="val 23585"/>
              </a:avLst>
            </a:prstGeom>
            <a:solidFill>
              <a:srgbClr val="FF99CC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36000" tIns="36000" rIns="36000" bIns="36000" anchor="ctr" anchorCtr="1">
              <a:noAutofit/>
            </a:bodyPr>
            <a:lstStyle/>
            <a:p>
              <a:pPr algn="ctr"/>
              <a:r>
                <a:rPr lang="zh-TW" altLang="en-US" sz="1100" dirty="0">
                  <a:solidFill>
                    <a:srgbClr val="FF0000"/>
                  </a:solidFill>
                  <a:latin typeface="華康中圓體" pitchFamily="49" charset="-120"/>
                  <a:ea typeface="華康中圓體" pitchFamily="49" charset="-120"/>
                </a:rPr>
                <a:t>信託簽約綁定</a:t>
              </a:r>
            </a:p>
          </p:txBody>
        </p:sp>
        <p:sp>
          <p:nvSpPr>
            <p:cNvPr id="379030" name="圓角矩形 221">
              <a:extLst>
                <a:ext uri="{FF2B5EF4-FFF2-40B4-BE49-F238E27FC236}">
                  <a16:creationId xmlns:a16="http://schemas.microsoft.com/office/drawing/2014/main" id="{1CDFCC82-37E9-8FAD-E6C1-322A78DF1DDF}"/>
                </a:ext>
              </a:extLst>
            </p:cNvPr>
            <p:cNvSpPr/>
            <p:nvPr/>
          </p:nvSpPr>
          <p:spPr>
            <a:xfrm>
              <a:off x="4623417" y="4320474"/>
              <a:ext cx="972000" cy="216000"/>
            </a:xfrm>
            <a:prstGeom prst="roundRect">
              <a:avLst>
                <a:gd name="adj" fmla="val 50000"/>
              </a:avLst>
            </a:prstGeom>
            <a:solidFill>
              <a:srgbClr val="FFFF00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36000" tIns="0" rIns="36000" bIns="0" anchor="ctr" anchorCtr="1">
              <a:noAutofit/>
            </a:bodyPr>
            <a:lstStyle/>
            <a:p>
              <a:pPr algn="ctr"/>
              <a:r>
                <a:rPr lang="zh-TW" altLang="en-US" sz="1100" dirty="0">
                  <a:latin typeface="華康中圓體" pitchFamily="49" charset="-120"/>
                  <a:ea typeface="華康中圓體" pitchFamily="49" charset="-120"/>
                </a:rPr>
                <a:t>最終同意權</a:t>
              </a:r>
            </a:p>
          </p:txBody>
        </p:sp>
        <p:sp>
          <p:nvSpPr>
            <p:cNvPr id="379031" name="圓角矩形 189">
              <a:extLst>
                <a:ext uri="{FF2B5EF4-FFF2-40B4-BE49-F238E27FC236}">
                  <a16:creationId xmlns:a16="http://schemas.microsoft.com/office/drawing/2014/main" id="{7E9512A3-8B31-3194-FAB8-7EE80EBAE696}"/>
                </a:ext>
              </a:extLst>
            </p:cNvPr>
            <p:cNvSpPr/>
            <p:nvPr/>
          </p:nvSpPr>
          <p:spPr>
            <a:xfrm>
              <a:off x="4622007" y="4718329"/>
              <a:ext cx="972000" cy="270000"/>
            </a:xfrm>
            <a:prstGeom prst="roundRect">
              <a:avLst>
                <a:gd name="adj" fmla="val 25605"/>
              </a:avLst>
            </a:prstGeom>
            <a:solidFill>
              <a:srgbClr val="33CC33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36000" tIns="36000" rIns="36000" bIns="36000" anchor="ctr" anchorCtr="1">
              <a:noAutofit/>
            </a:bodyPr>
            <a:lstStyle/>
            <a:p>
              <a:pPr algn="ctr"/>
              <a:r>
                <a:rPr lang="zh-TW" altLang="en-US" sz="1100" dirty="0">
                  <a:latin typeface="華康中圓體" pitchFamily="49" charset="-120"/>
                  <a:ea typeface="華康中圓體" pitchFamily="49" charset="-120"/>
                </a:rPr>
                <a:t>計畫核定實施</a:t>
              </a:r>
            </a:p>
          </p:txBody>
        </p:sp>
        <p:cxnSp>
          <p:nvCxnSpPr>
            <p:cNvPr id="379032" name="直線單箭頭接點 379031">
              <a:extLst>
                <a:ext uri="{FF2B5EF4-FFF2-40B4-BE49-F238E27FC236}">
                  <a16:creationId xmlns:a16="http://schemas.microsoft.com/office/drawing/2014/main" id="{620CC8D8-5AC2-E282-4226-E138DE32A50F}"/>
                </a:ext>
              </a:extLst>
            </p:cNvPr>
            <p:cNvCxnSpPr>
              <a:cxnSpLocks/>
              <a:stCxn id="379030" idx="2"/>
              <a:endCxn id="379031" idx="0"/>
            </p:cNvCxnSpPr>
            <p:nvPr/>
          </p:nvCxnSpPr>
          <p:spPr>
            <a:xfrm flipH="1">
              <a:off x="5108007" y="4536474"/>
              <a:ext cx="1410" cy="181855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miter lim="800000"/>
              <a:headEnd w="sm" len="sm"/>
              <a:tailEnd type="arrow" w="sm" len="sm"/>
            </a:ln>
            <a:effectLst/>
          </p:spPr>
        </p:cxnSp>
        <p:sp>
          <p:nvSpPr>
            <p:cNvPr id="379033" name="矩形 379032">
              <a:extLst>
                <a:ext uri="{FF2B5EF4-FFF2-40B4-BE49-F238E27FC236}">
                  <a16:creationId xmlns:a16="http://schemas.microsoft.com/office/drawing/2014/main" id="{6F3689B6-53BA-8F0B-CB9A-64A9B53A6B8D}"/>
                </a:ext>
              </a:extLst>
            </p:cNvPr>
            <p:cNvSpPr/>
            <p:nvPr/>
          </p:nvSpPr>
          <p:spPr>
            <a:xfrm>
              <a:off x="5136154" y="4562567"/>
              <a:ext cx="269304" cy="161583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US" altLang="zh-TW" sz="1050">
                  <a:latin typeface="華康中圓體" pitchFamily="49" charset="-120"/>
                  <a:ea typeface="華康中圓體" pitchFamily="49" charset="-120"/>
                </a:rPr>
                <a:t>&gt;80%</a:t>
              </a:r>
              <a:endParaRPr lang="zh-TW" altLang="en-US" sz="1050" dirty="0">
                <a:latin typeface="華康中圓體" pitchFamily="49" charset="-120"/>
                <a:ea typeface="華康中圓體" pitchFamily="49" charset="-120"/>
              </a:endParaRPr>
            </a:p>
          </p:txBody>
        </p:sp>
        <p:sp>
          <p:nvSpPr>
            <p:cNvPr id="379034" name="左-右雙向箭號 199">
              <a:extLst>
                <a:ext uri="{FF2B5EF4-FFF2-40B4-BE49-F238E27FC236}">
                  <a16:creationId xmlns:a16="http://schemas.microsoft.com/office/drawing/2014/main" id="{8E15CB0C-ACAA-88D2-56FB-EE3AC31E6799}"/>
                </a:ext>
              </a:extLst>
            </p:cNvPr>
            <p:cNvSpPr/>
            <p:nvPr/>
          </p:nvSpPr>
          <p:spPr>
            <a:xfrm>
              <a:off x="4621392" y="2700040"/>
              <a:ext cx="972000" cy="216000"/>
            </a:xfrm>
            <a:prstGeom prst="leftRightArrow">
              <a:avLst>
                <a:gd name="adj1" fmla="val 95283"/>
                <a:gd name="adj2" fmla="val 23585"/>
              </a:avLst>
            </a:prstGeom>
            <a:solidFill>
              <a:srgbClr val="00CCFF"/>
            </a:solidFill>
            <a:ln w="25400" algn="ctr">
              <a:solidFill>
                <a:srgbClr val="0000FF"/>
              </a:solidFill>
              <a:prstDash val="sysDot"/>
              <a:miter lim="800000"/>
              <a:headEnd/>
              <a:tailEnd/>
            </a:ln>
            <a:effectLst/>
          </p:spPr>
          <p:txBody>
            <a:bodyPr wrap="none" lIns="36000" tIns="36000" rIns="36000" bIns="36000" anchor="ctr" anchorCtr="1">
              <a:noAutofit/>
            </a:bodyPr>
            <a:lstStyle/>
            <a:p>
              <a:pPr algn="ctr"/>
              <a:r>
                <a:rPr lang="zh-TW" altLang="en-US" sz="1100" dirty="0">
                  <a:latin typeface="華康中圓體" pitchFamily="49" charset="-120"/>
                  <a:ea typeface="華康中圓體" pitchFamily="49" charset="-120"/>
                </a:rPr>
                <a:t>公開招選建商</a:t>
              </a:r>
            </a:p>
          </p:txBody>
        </p:sp>
        <p:sp>
          <p:nvSpPr>
            <p:cNvPr id="379035" name="左-右雙向箭號 223">
              <a:extLst>
                <a:ext uri="{FF2B5EF4-FFF2-40B4-BE49-F238E27FC236}">
                  <a16:creationId xmlns:a16="http://schemas.microsoft.com/office/drawing/2014/main" id="{64DA6164-5468-513A-A3AA-A2F717E2DFF5}"/>
                </a:ext>
              </a:extLst>
            </p:cNvPr>
            <p:cNvSpPr/>
            <p:nvPr/>
          </p:nvSpPr>
          <p:spPr>
            <a:xfrm>
              <a:off x="5140605" y="4056689"/>
              <a:ext cx="540000" cy="216000"/>
            </a:xfrm>
            <a:prstGeom prst="leftRightArrow">
              <a:avLst>
                <a:gd name="adj1" fmla="val 95283"/>
                <a:gd name="adj2" fmla="val 23585"/>
              </a:avLst>
            </a:prstGeom>
            <a:solidFill>
              <a:srgbClr val="FF99CC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36000" tIns="36000" rIns="36000" bIns="36000" anchor="ctr" anchorCtr="1">
              <a:noAutofit/>
            </a:bodyPr>
            <a:lstStyle/>
            <a:p>
              <a:pPr algn="ctr"/>
              <a:r>
                <a:rPr lang="zh-TW" altLang="en-US" sz="1100" dirty="0">
                  <a:solidFill>
                    <a:srgbClr val="FF0000"/>
                  </a:solidFill>
                  <a:latin typeface="華康中圓體" pitchFamily="49" charset="-120"/>
                  <a:ea typeface="華康中圓體" pitchFamily="49" charset="-120"/>
                </a:rPr>
                <a:t>選配會</a:t>
              </a:r>
            </a:p>
          </p:txBody>
        </p:sp>
        <p:sp>
          <p:nvSpPr>
            <p:cNvPr id="379038" name="圓角矩形 189">
              <a:extLst>
                <a:ext uri="{FF2B5EF4-FFF2-40B4-BE49-F238E27FC236}">
                  <a16:creationId xmlns:a16="http://schemas.microsoft.com/office/drawing/2014/main" id="{E41760EE-7BD6-B531-FD56-05940A2B11FA}"/>
                </a:ext>
              </a:extLst>
            </p:cNvPr>
            <p:cNvSpPr/>
            <p:nvPr/>
          </p:nvSpPr>
          <p:spPr>
            <a:xfrm>
              <a:off x="4620744" y="5150199"/>
              <a:ext cx="972000" cy="288000"/>
            </a:xfrm>
            <a:prstGeom prst="roundRect">
              <a:avLst>
                <a:gd name="adj" fmla="val 25605"/>
              </a:avLst>
            </a:prstGeom>
            <a:solidFill>
              <a:srgbClr val="FFCCFF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36000" tIns="0" rIns="36000" bIns="0" anchor="ctr" anchorCtr="1">
              <a:noAutofit/>
            </a:bodyPr>
            <a:lstStyle/>
            <a:p>
              <a:pPr algn="ctr"/>
              <a:r>
                <a:rPr lang="zh-TW" altLang="en-US" sz="1100" dirty="0">
                  <a:latin typeface="華康中圓體" pitchFamily="49" charset="-120"/>
                  <a:ea typeface="華康中圓體" pitchFamily="49" charset="-120"/>
                </a:rPr>
                <a:t>搭配營造廠</a:t>
              </a:r>
            </a:p>
          </p:txBody>
        </p:sp>
        <p:cxnSp>
          <p:nvCxnSpPr>
            <p:cNvPr id="32" name="直線單箭頭接點 31">
              <a:extLst>
                <a:ext uri="{FF2B5EF4-FFF2-40B4-BE49-F238E27FC236}">
                  <a16:creationId xmlns:a16="http://schemas.microsoft.com/office/drawing/2014/main" id="{F2BCD838-56E6-604A-FCC4-0F9D1EDE9B9D}"/>
                </a:ext>
              </a:extLst>
            </p:cNvPr>
            <p:cNvCxnSpPr>
              <a:cxnSpLocks/>
              <a:stCxn id="379031" idx="2"/>
              <a:endCxn id="379038" idx="0"/>
            </p:cNvCxnSpPr>
            <p:nvPr/>
          </p:nvCxnSpPr>
          <p:spPr>
            <a:xfrm flipH="1">
              <a:off x="5106744" y="4988329"/>
              <a:ext cx="1263" cy="161870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miter lim="800000"/>
              <a:headEnd w="sm" len="sm"/>
              <a:tailEnd type="arrow" w="sm" len="sm"/>
            </a:ln>
            <a:effectLst/>
          </p:spPr>
        </p:cxnSp>
        <p:sp>
          <p:nvSpPr>
            <p:cNvPr id="33" name="圓角矩形 221">
              <a:extLst>
                <a:ext uri="{FF2B5EF4-FFF2-40B4-BE49-F238E27FC236}">
                  <a16:creationId xmlns:a16="http://schemas.microsoft.com/office/drawing/2014/main" id="{1E92FACD-F642-514F-F154-147DDF3CCA66}"/>
                </a:ext>
              </a:extLst>
            </p:cNvPr>
            <p:cNvSpPr/>
            <p:nvPr/>
          </p:nvSpPr>
          <p:spPr>
            <a:xfrm>
              <a:off x="4675197" y="3339176"/>
              <a:ext cx="864000" cy="216000"/>
            </a:xfrm>
            <a:prstGeom prst="roundRect">
              <a:avLst>
                <a:gd name="adj" fmla="val 50000"/>
              </a:avLst>
            </a:prstGeom>
            <a:solidFill>
              <a:srgbClr val="FFCCFF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36000" tIns="0" rIns="36000" bIns="0" anchor="ctr" anchorCtr="1">
              <a:noAutofit/>
            </a:bodyPr>
            <a:lstStyle/>
            <a:p>
              <a:pPr algn="ctr"/>
              <a:r>
                <a:rPr lang="zh-TW" altLang="en-US" sz="1100" dirty="0">
                  <a:latin typeface="華康中圓體" pitchFamily="49" charset="-120"/>
                  <a:ea typeface="華康中圓體" pitchFamily="49" charset="-120"/>
                </a:rPr>
                <a:t>搭配建築師</a:t>
              </a:r>
            </a:p>
          </p:txBody>
        </p:sp>
        <p:cxnSp>
          <p:nvCxnSpPr>
            <p:cNvPr id="35" name="直線單箭頭接點 34">
              <a:extLst>
                <a:ext uri="{FF2B5EF4-FFF2-40B4-BE49-F238E27FC236}">
                  <a16:creationId xmlns:a16="http://schemas.microsoft.com/office/drawing/2014/main" id="{2E836E37-21FD-C765-3C60-93AFD3DA2091}"/>
                </a:ext>
              </a:extLst>
            </p:cNvPr>
            <p:cNvCxnSpPr>
              <a:cxnSpLocks/>
              <a:stCxn id="33" idx="2"/>
              <a:endCxn id="379019" idx="0"/>
            </p:cNvCxnSpPr>
            <p:nvPr/>
          </p:nvCxnSpPr>
          <p:spPr>
            <a:xfrm flipH="1">
              <a:off x="5105930" y="3555176"/>
              <a:ext cx="1267" cy="137159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miter lim="800000"/>
              <a:headEnd w="sm" len="sm"/>
              <a:tailEnd type="arrow" w="sm" len="sm"/>
            </a:ln>
            <a:effectLst/>
          </p:spPr>
        </p:cxnSp>
        <p:sp>
          <p:nvSpPr>
            <p:cNvPr id="38" name="矩形 37">
              <a:extLst>
                <a:ext uri="{FF2B5EF4-FFF2-40B4-BE49-F238E27FC236}">
                  <a16:creationId xmlns:a16="http://schemas.microsoft.com/office/drawing/2014/main" id="{BA754586-E0A0-9D88-5CC3-B378D3543E8B}"/>
                </a:ext>
              </a:extLst>
            </p:cNvPr>
            <p:cNvSpPr/>
            <p:nvPr/>
          </p:nvSpPr>
          <p:spPr>
            <a:xfrm>
              <a:off x="5130878" y="3110348"/>
              <a:ext cx="269304" cy="161583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US" altLang="zh-TW" sz="1050">
                  <a:latin typeface="華康中圓體" pitchFamily="49" charset="-120"/>
                  <a:ea typeface="華康中圓體" pitchFamily="49" charset="-120"/>
                </a:rPr>
                <a:t>&gt;90%</a:t>
              </a:r>
              <a:endParaRPr lang="zh-TW" altLang="en-US" sz="1050" dirty="0">
                <a:latin typeface="華康中圓體" pitchFamily="49" charset="-120"/>
                <a:ea typeface="華康中圓體" pitchFamily="49" charset="-120"/>
              </a:endParaRPr>
            </a:p>
          </p:txBody>
        </p:sp>
        <p:sp>
          <p:nvSpPr>
            <p:cNvPr id="39" name="圓角矩形 221">
              <a:extLst>
                <a:ext uri="{FF2B5EF4-FFF2-40B4-BE49-F238E27FC236}">
                  <a16:creationId xmlns:a16="http://schemas.microsoft.com/office/drawing/2014/main" id="{57CD3247-AE84-9B73-78A1-C2DD03D60F52}"/>
                </a:ext>
              </a:extLst>
            </p:cNvPr>
            <p:cNvSpPr/>
            <p:nvPr/>
          </p:nvSpPr>
          <p:spPr>
            <a:xfrm>
              <a:off x="4675278" y="5605112"/>
              <a:ext cx="864000" cy="216000"/>
            </a:xfrm>
            <a:prstGeom prst="roundRect">
              <a:avLst>
                <a:gd name="adj" fmla="val 50000"/>
              </a:avLst>
            </a:prstGeom>
            <a:solidFill>
              <a:srgbClr val="FFCCFF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36000" tIns="36000" rIns="36000" bIns="36000" anchor="ctr" anchorCtr="1">
              <a:noAutofit/>
            </a:bodyPr>
            <a:lstStyle/>
            <a:p>
              <a:pPr algn="ctr"/>
              <a:r>
                <a:rPr lang="zh-TW" altLang="en-US" sz="1100" dirty="0">
                  <a:latin typeface="華康中圓體" pitchFamily="49" charset="-120"/>
                  <a:ea typeface="華康中圓體" pitchFamily="49" charset="-120"/>
                </a:rPr>
                <a:t>施工管理</a:t>
              </a:r>
            </a:p>
          </p:txBody>
        </p:sp>
        <p:cxnSp>
          <p:nvCxnSpPr>
            <p:cNvPr id="43" name="直線單箭頭接點 42">
              <a:extLst>
                <a:ext uri="{FF2B5EF4-FFF2-40B4-BE49-F238E27FC236}">
                  <a16:creationId xmlns:a16="http://schemas.microsoft.com/office/drawing/2014/main" id="{845E31AB-6D04-C775-8822-B8A0A7FB8ADE}"/>
                </a:ext>
              </a:extLst>
            </p:cNvPr>
            <p:cNvCxnSpPr>
              <a:cxnSpLocks/>
              <a:stCxn id="379038" idx="2"/>
              <a:endCxn id="39" idx="0"/>
            </p:cNvCxnSpPr>
            <p:nvPr/>
          </p:nvCxnSpPr>
          <p:spPr>
            <a:xfrm>
              <a:off x="5106744" y="5438199"/>
              <a:ext cx="534" cy="166913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miter lim="800000"/>
              <a:headEnd w="sm" len="sm"/>
              <a:tailEnd type="arrow" w="sm" len="sm"/>
            </a:ln>
            <a:effectLst/>
          </p:spPr>
        </p:cxnSp>
        <p:sp>
          <p:nvSpPr>
            <p:cNvPr id="379051" name="圓角矩形 221">
              <a:extLst>
                <a:ext uri="{FF2B5EF4-FFF2-40B4-BE49-F238E27FC236}">
                  <a16:creationId xmlns:a16="http://schemas.microsoft.com/office/drawing/2014/main" id="{721C4EB4-C8D2-DE86-C9DD-5D4C55016FFF}"/>
                </a:ext>
              </a:extLst>
            </p:cNvPr>
            <p:cNvSpPr/>
            <p:nvPr/>
          </p:nvSpPr>
          <p:spPr>
            <a:xfrm>
              <a:off x="4677829" y="5969843"/>
              <a:ext cx="864000" cy="216000"/>
            </a:xfrm>
            <a:prstGeom prst="roundRect">
              <a:avLst>
                <a:gd name="adj" fmla="val 50000"/>
              </a:avLst>
            </a:prstGeom>
            <a:pattFill prst="pct5">
              <a:fgClr>
                <a:schemeClr val="tx1"/>
              </a:fgClr>
              <a:bgClr>
                <a:schemeClr val="bg1"/>
              </a:bgClr>
            </a:pattFill>
            <a:ln w="25400" cmpd="dbl" algn="ctr">
              <a:solidFill>
                <a:srgbClr val="0000FF"/>
              </a:solidFill>
              <a:miter lim="800000"/>
              <a:headEnd/>
              <a:tailEnd/>
            </a:ln>
            <a:effectLst/>
          </p:spPr>
          <p:txBody>
            <a:bodyPr wrap="none" lIns="36000" tIns="0" rIns="36000" bIns="0" anchor="ctr" anchorCtr="1">
              <a:noAutofit/>
            </a:bodyPr>
            <a:lstStyle/>
            <a:p>
              <a:pPr algn="ctr"/>
              <a:r>
                <a:rPr lang="zh-TW" altLang="en-US" sz="1100" dirty="0">
                  <a:solidFill>
                    <a:srgbClr val="0000FF"/>
                  </a:solidFill>
                  <a:latin typeface="華康中圓體" pitchFamily="49" charset="-120"/>
                  <a:ea typeface="華康中圓體" pitchFamily="49" charset="-120"/>
                </a:rPr>
                <a:t>啟動重建</a:t>
              </a:r>
            </a:p>
          </p:txBody>
        </p:sp>
        <p:cxnSp>
          <p:nvCxnSpPr>
            <p:cNvPr id="379052" name="直線單箭頭接點 379051">
              <a:extLst>
                <a:ext uri="{FF2B5EF4-FFF2-40B4-BE49-F238E27FC236}">
                  <a16:creationId xmlns:a16="http://schemas.microsoft.com/office/drawing/2014/main" id="{66BE52A1-C195-0563-1738-570E22C430FA}"/>
                </a:ext>
              </a:extLst>
            </p:cNvPr>
            <p:cNvCxnSpPr>
              <a:cxnSpLocks/>
              <a:stCxn id="39" idx="2"/>
              <a:endCxn id="379051" idx="0"/>
            </p:cNvCxnSpPr>
            <p:nvPr/>
          </p:nvCxnSpPr>
          <p:spPr>
            <a:xfrm>
              <a:off x="5107278" y="5821112"/>
              <a:ext cx="2551" cy="148731"/>
            </a:xfrm>
            <a:prstGeom prst="straightConnector1">
              <a:avLst/>
            </a:prstGeom>
            <a:noFill/>
            <a:ln w="12700">
              <a:solidFill>
                <a:srgbClr val="0000FF"/>
              </a:solidFill>
              <a:miter lim="800000"/>
              <a:headEnd w="sm" len="sm"/>
              <a:tailEnd type="arrow" w="sm" len="sm"/>
            </a:ln>
            <a:effectLst/>
          </p:spPr>
        </p:cxnSp>
      </p:grpSp>
      <p:grpSp>
        <p:nvGrpSpPr>
          <p:cNvPr id="379043" name="群組 379042">
            <a:extLst>
              <a:ext uri="{FF2B5EF4-FFF2-40B4-BE49-F238E27FC236}">
                <a16:creationId xmlns:a16="http://schemas.microsoft.com/office/drawing/2014/main" id="{49797468-06C3-2CA5-87AD-E31CDE387BFB}"/>
              </a:ext>
            </a:extLst>
          </p:cNvPr>
          <p:cNvGrpSpPr/>
          <p:nvPr/>
        </p:nvGrpSpPr>
        <p:grpSpPr>
          <a:xfrm>
            <a:off x="4604476" y="961506"/>
            <a:ext cx="1253843" cy="5409223"/>
            <a:chOff x="3052508" y="965229"/>
            <a:chExt cx="1253843" cy="5409223"/>
          </a:xfrm>
        </p:grpSpPr>
        <p:sp>
          <p:nvSpPr>
            <p:cNvPr id="41" name="矩形 40">
              <a:extLst>
                <a:ext uri="{FF2B5EF4-FFF2-40B4-BE49-F238E27FC236}">
                  <a16:creationId xmlns:a16="http://schemas.microsoft.com/office/drawing/2014/main" id="{F1D2ACAE-AA8D-1AC3-6F36-0DEDF2EC4F61}"/>
                </a:ext>
              </a:extLst>
            </p:cNvPr>
            <p:cNvSpPr/>
            <p:nvPr/>
          </p:nvSpPr>
          <p:spPr>
            <a:xfrm>
              <a:off x="3164510" y="965229"/>
              <a:ext cx="110799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TW" altLang="en-US" dirty="0">
                  <a:solidFill>
                    <a:srgbClr val="0000FF"/>
                  </a:solidFill>
                  <a:latin typeface="華康中圓體" pitchFamily="49" charset="-120"/>
                  <a:ea typeface="華康中圓體" pitchFamily="49" charset="-120"/>
                </a:rPr>
                <a:t>全案代理</a:t>
              </a:r>
              <a:endParaRPr lang="en-US" altLang="zh-TW" dirty="0">
                <a:solidFill>
                  <a:srgbClr val="0000FF"/>
                </a:solidFill>
                <a:latin typeface="華康中圓體" pitchFamily="49" charset="-120"/>
                <a:ea typeface="華康中圓體" pitchFamily="49" charset="-120"/>
              </a:endParaRPr>
            </a:p>
          </p:txBody>
        </p:sp>
        <p:cxnSp>
          <p:nvCxnSpPr>
            <p:cNvPr id="42" name="直線單箭頭接點 41">
              <a:extLst>
                <a:ext uri="{FF2B5EF4-FFF2-40B4-BE49-F238E27FC236}">
                  <a16:creationId xmlns:a16="http://schemas.microsoft.com/office/drawing/2014/main" id="{79DA4F4F-FD2C-5E06-705B-4F2BE3407952}"/>
                </a:ext>
              </a:extLst>
            </p:cNvPr>
            <p:cNvCxnSpPr>
              <a:cxnSpLocks/>
              <a:stCxn id="50" idx="2"/>
              <a:endCxn id="63" idx="0"/>
            </p:cNvCxnSpPr>
            <p:nvPr/>
          </p:nvCxnSpPr>
          <p:spPr>
            <a:xfrm>
              <a:off x="3735870" y="3962441"/>
              <a:ext cx="3487" cy="358139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miter lim="800000"/>
              <a:headEnd w="sm" len="sm"/>
              <a:tailEnd type="arrow" w="sm" len="sm"/>
            </a:ln>
            <a:effectLst/>
          </p:spPr>
        </p:cxnSp>
        <p:sp>
          <p:nvSpPr>
            <p:cNvPr id="45" name="左-右雙向箭號 223">
              <a:extLst>
                <a:ext uri="{FF2B5EF4-FFF2-40B4-BE49-F238E27FC236}">
                  <a16:creationId xmlns:a16="http://schemas.microsoft.com/office/drawing/2014/main" id="{7AA182B1-C4FC-A413-FBA1-74BE296C81F8}"/>
                </a:ext>
              </a:extLst>
            </p:cNvPr>
            <p:cNvSpPr/>
            <p:nvPr/>
          </p:nvSpPr>
          <p:spPr>
            <a:xfrm>
              <a:off x="3303793" y="1858242"/>
              <a:ext cx="864000" cy="216000"/>
            </a:xfrm>
            <a:prstGeom prst="leftRightArrow">
              <a:avLst>
                <a:gd name="adj1" fmla="val 95283"/>
                <a:gd name="adj2" fmla="val 23585"/>
              </a:avLst>
            </a:prstGeom>
            <a:solidFill>
              <a:srgbClr val="00CCFF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36000" tIns="36000" rIns="36000" bIns="36000" anchor="ctr" anchorCtr="1">
              <a:noAutofit/>
            </a:bodyPr>
            <a:lstStyle/>
            <a:p>
              <a:pPr algn="ctr"/>
              <a:r>
                <a:rPr lang="zh-TW" altLang="en-US" sz="1100" dirty="0">
                  <a:latin typeface="華康中圓體" pitchFamily="49" charset="-120"/>
                  <a:ea typeface="華康中圓體" pitchFamily="49" charset="-120"/>
                </a:rPr>
                <a:t>方案說明會</a:t>
              </a:r>
            </a:p>
          </p:txBody>
        </p:sp>
        <p:cxnSp>
          <p:nvCxnSpPr>
            <p:cNvPr id="48" name="直線單箭頭接點 47">
              <a:extLst>
                <a:ext uri="{FF2B5EF4-FFF2-40B4-BE49-F238E27FC236}">
                  <a16:creationId xmlns:a16="http://schemas.microsoft.com/office/drawing/2014/main" id="{AEF37FB8-1CD5-7C99-07F2-574D1111A0CC}"/>
                </a:ext>
              </a:extLst>
            </p:cNvPr>
            <p:cNvCxnSpPr>
              <a:cxnSpLocks/>
              <a:stCxn id="52" idx="2"/>
              <a:endCxn id="45" idx="1"/>
            </p:cNvCxnSpPr>
            <p:nvPr/>
          </p:nvCxnSpPr>
          <p:spPr>
            <a:xfrm>
              <a:off x="3734767" y="1646571"/>
              <a:ext cx="1026" cy="216765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miter lim="800000"/>
              <a:headEnd w="sm" len="sm"/>
              <a:tailEnd type="arrow" w="sm" len="sm"/>
            </a:ln>
            <a:effectLst/>
          </p:spPr>
        </p:cxnSp>
        <p:cxnSp>
          <p:nvCxnSpPr>
            <p:cNvPr id="49" name="直線單箭頭接點 48">
              <a:extLst>
                <a:ext uri="{FF2B5EF4-FFF2-40B4-BE49-F238E27FC236}">
                  <a16:creationId xmlns:a16="http://schemas.microsoft.com/office/drawing/2014/main" id="{D1DB75F7-8156-9900-27DE-B3B81EDDB962}"/>
                </a:ext>
              </a:extLst>
            </p:cNvPr>
            <p:cNvCxnSpPr>
              <a:cxnSpLocks/>
              <a:stCxn id="45" idx="5"/>
              <a:endCxn id="55" idx="1"/>
            </p:cNvCxnSpPr>
            <p:nvPr/>
          </p:nvCxnSpPr>
          <p:spPr>
            <a:xfrm>
              <a:off x="3735793" y="2069148"/>
              <a:ext cx="0" cy="226712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miter lim="800000"/>
              <a:headEnd w="sm" len="sm"/>
              <a:tailEnd type="arrow" w="sm" len="sm"/>
            </a:ln>
            <a:effectLst/>
          </p:spPr>
        </p:cxnSp>
        <p:sp>
          <p:nvSpPr>
            <p:cNvPr id="50" name="圓角矩形 189">
              <a:extLst>
                <a:ext uri="{FF2B5EF4-FFF2-40B4-BE49-F238E27FC236}">
                  <a16:creationId xmlns:a16="http://schemas.microsoft.com/office/drawing/2014/main" id="{6A3C36E8-F945-4CFA-0E6B-7C15B76935CE}"/>
                </a:ext>
              </a:extLst>
            </p:cNvPr>
            <p:cNvSpPr/>
            <p:nvPr/>
          </p:nvSpPr>
          <p:spPr>
            <a:xfrm>
              <a:off x="3249870" y="3692441"/>
              <a:ext cx="972000" cy="270000"/>
            </a:xfrm>
            <a:prstGeom prst="roundRect">
              <a:avLst>
                <a:gd name="adj" fmla="val 25605"/>
              </a:avLst>
            </a:prstGeom>
            <a:solidFill>
              <a:srgbClr val="33CC33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36000" tIns="36000" rIns="36000" bIns="36000" anchor="ctr" anchorCtr="1">
              <a:noAutofit/>
            </a:bodyPr>
            <a:lstStyle/>
            <a:p>
              <a:pPr algn="ctr"/>
              <a:r>
                <a:rPr lang="zh-TW" altLang="en-US" sz="1100" dirty="0">
                  <a:latin typeface="華康中圓體" pitchFamily="49" charset="-120"/>
                  <a:ea typeface="華康中圓體" pitchFamily="49" charset="-120"/>
                </a:rPr>
                <a:t>更新申審作業</a:t>
              </a:r>
            </a:p>
          </p:txBody>
        </p:sp>
        <p:cxnSp>
          <p:nvCxnSpPr>
            <p:cNvPr id="51" name="直線單箭頭接點 50">
              <a:extLst>
                <a:ext uri="{FF2B5EF4-FFF2-40B4-BE49-F238E27FC236}">
                  <a16:creationId xmlns:a16="http://schemas.microsoft.com/office/drawing/2014/main" id="{C6B928E1-BE4F-23E7-C4FC-C09E6B3A3EB3}"/>
                </a:ext>
              </a:extLst>
            </p:cNvPr>
            <p:cNvCxnSpPr>
              <a:cxnSpLocks/>
              <a:stCxn id="62" idx="5"/>
              <a:endCxn id="379049" idx="0"/>
            </p:cNvCxnSpPr>
            <p:nvPr/>
          </p:nvCxnSpPr>
          <p:spPr>
            <a:xfrm flipH="1">
              <a:off x="3737137" y="3116511"/>
              <a:ext cx="195" cy="222771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miter lim="800000"/>
              <a:headEnd w="sm" len="sm"/>
              <a:tailEnd type="arrow" w="sm" len="sm"/>
            </a:ln>
            <a:effectLst/>
          </p:spPr>
        </p:cxnSp>
        <p:sp>
          <p:nvSpPr>
            <p:cNvPr id="52" name="圓角矩形 221">
              <a:extLst>
                <a:ext uri="{FF2B5EF4-FFF2-40B4-BE49-F238E27FC236}">
                  <a16:creationId xmlns:a16="http://schemas.microsoft.com/office/drawing/2014/main" id="{D4547479-1B5A-500D-4CD0-78E728CD2C20}"/>
                </a:ext>
              </a:extLst>
            </p:cNvPr>
            <p:cNvSpPr/>
            <p:nvPr/>
          </p:nvSpPr>
          <p:spPr>
            <a:xfrm>
              <a:off x="3194767" y="1430571"/>
              <a:ext cx="1080000" cy="216000"/>
            </a:xfrm>
            <a:prstGeom prst="roundRect">
              <a:avLst>
                <a:gd name="adj" fmla="val 50000"/>
              </a:avLst>
            </a:prstGeom>
            <a:solidFill>
              <a:srgbClr val="FFFF00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36000" tIns="0" rIns="36000" bIns="0" anchor="ctr" anchorCtr="1">
              <a:noAutofit/>
            </a:bodyPr>
            <a:lstStyle/>
            <a:p>
              <a:pPr algn="ctr"/>
              <a:r>
                <a:rPr lang="zh-TW" altLang="en-US" sz="1100" dirty="0">
                  <a:latin typeface="華康中圓體" pitchFamily="49" charset="-120"/>
                  <a:ea typeface="華康中圓體" pitchFamily="49" charset="-120"/>
                </a:rPr>
                <a:t>自行連署意向</a:t>
              </a:r>
            </a:p>
          </p:txBody>
        </p:sp>
        <p:sp>
          <p:nvSpPr>
            <p:cNvPr id="53" name="矩形 52">
              <a:extLst>
                <a:ext uri="{FF2B5EF4-FFF2-40B4-BE49-F238E27FC236}">
                  <a16:creationId xmlns:a16="http://schemas.microsoft.com/office/drawing/2014/main" id="{AB64E2A1-AFA4-1482-B304-A9FD0596C2AD}"/>
                </a:ext>
              </a:extLst>
            </p:cNvPr>
            <p:cNvSpPr/>
            <p:nvPr/>
          </p:nvSpPr>
          <p:spPr>
            <a:xfrm>
              <a:off x="3760819" y="1711238"/>
              <a:ext cx="269304" cy="161583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US" altLang="zh-TW" sz="1050" dirty="0">
                  <a:latin typeface="華康中圓體" pitchFamily="49" charset="-120"/>
                  <a:ea typeface="華康中圓體" pitchFamily="49" charset="-120"/>
                </a:rPr>
                <a:t>&gt;80%</a:t>
              </a:r>
              <a:endParaRPr lang="zh-TW" altLang="en-US" sz="1050" dirty="0">
                <a:latin typeface="華康中圓體" pitchFamily="49" charset="-120"/>
                <a:ea typeface="華康中圓體" pitchFamily="49" charset="-120"/>
              </a:endParaRPr>
            </a:p>
          </p:txBody>
        </p:sp>
        <p:sp>
          <p:nvSpPr>
            <p:cNvPr id="55" name="左-右雙向箭號 223">
              <a:extLst>
                <a:ext uri="{FF2B5EF4-FFF2-40B4-BE49-F238E27FC236}">
                  <a16:creationId xmlns:a16="http://schemas.microsoft.com/office/drawing/2014/main" id="{55340482-BA7D-2D98-AE51-8A869A2CE847}"/>
                </a:ext>
              </a:extLst>
            </p:cNvPr>
            <p:cNvSpPr/>
            <p:nvPr/>
          </p:nvSpPr>
          <p:spPr>
            <a:xfrm>
              <a:off x="3303793" y="2290767"/>
              <a:ext cx="864000" cy="216000"/>
            </a:xfrm>
            <a:prstGeom prst="leftRightArrow">
              <a:avLst>
                <a:gd name="adj1" fmla="val 95283"/>
                <a:gd name="adj2" fmla="val 23585"/>
              </a:avLst>
            </a:prstGeom>
            <a:noFill/>
            <a:ln w="1270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36000" tIns="36000" rIns="36000" bIns="36000" anchor="ctr" anchorCtr="1">
              <a:noAutofit/>
            </a:bodyPr>
            <a:lstStyle/>
            <a:p>
              <a:pPr algn="ctr"/>
              <a:r>
                <a:rPr lang="zh-TW" altLang="en-US" sz="1100" dirty="0">
                  <a:latin typeface="華康中圓體" pitchFamily="49" charset="-120"/>
                  <a:ea typeface="華康中圓體" pitchFamily="49" charset="-120"/>
                </a:rPr>
                <a:t>模擬分配會</a:t>
              </a:r>
            </a:p>
          </p:txBody>
        </p:sp>
        <p:sp>
          <p:nvSpPr>
            <p:cNvPr id="57" name="矩形 56">
              <a:extLst>
                <a:ext uri="{FF2B5EF4-FFF2-40B4-BE49-F238E27FC236}">
                  <a16:creationId xmlns:a16="http://schemas.microsoft.com/office/drawing/2014/main" id="{3C4330B8-851F-BFF9-D556-A21BA52C84FF}"/>
                </a:ext>
              </a:extLst>
            </p:cNvPr>
            <p:cNvSpPr/>
            <p:nvPr/>
          </p:nvSpPr>
          <p:spPr>
            <a:xfrm>
              <a:off x="3052508" y="2110890"/>
              <a:ext cx="673261" cy="161583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US" altLang="zh-TW" sz="1050" dirty="0">
                  <a:latin typeface="華康中圓體" pitchFamily="49" charset="-120"/>
                  <a:ea typeface="華康中圓體" pitchFamily="49" charset="-120"/>
                </a:rPr>
                <a:t>&gt;90%</a:t>
              </a:r>
              <a:r>
                <a:rPr lang="zh-TW" altLang="en-US" sz="1050" dirty="0">
                  <a:latin typeface="華康中圓體" pitchFamily="49" charset="-120"/>
                  <a:ea typeface="華康中圓體" pitchFamily="49" charset="-120"/>
                </a:rPr>
                <a:t>自整合</a:t>
              </a:r>
            </a:p>
          </p:txBody>
        </p:sp>
        <p:sp>
          <p:nvSpPr>
            <p:cNvPr id="59" name="矩形 58">
              <a:extLst>
                <a:ext uri="{FF2B5EF4-FFF2-40B4-BE49-F238E27FC236}">
                  <a16:creationId xmlns:a16="http://schemas.microsoft.com/office/drawing/2014/main" id="{B3B985DD-D94D-D680-4A0F-DE21FE0EE449}"/>
                </a:ext>
              </a:extLst>
            </p:cNvPr>
            <p:cNvSpPr/>
            <p:nvPr/>
          </p:nvSpPr>
          <p:spPr>
            <a:xfrm>
              <a:off x="3766095" y="2672931"/>
              <a:ext cx="269304" cy="161583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US" altLang="zh-TW" sz="1050" dirty="0">
                  <a:latin typeface="華康中圓體" pitchFamily="49" charset="-120"/>
                  <a:ea typeface="華康中圓體" pitchFamily="49" charset="-120"/>
                </a:rPr>
                <a:t>&gt;90%</a:t>
              </a:r>
              <a:endParaRPr lang="zh-TW" altLang="en-US" sz="1050" dirty="0">
                <a:latin typeface="華康中圓體" pitchFamily="49" charset="-120"/>
                <a:ea typeface="華康中圓體" pitchFamily="49" charset="-120"/>
              </a:endParaRPr>
            </a:p>
          </p:txBody>
        </p:sp>
        <p:cxnSp>
          <p:nvCxnSpPr>
            <p:cNvPr id="60" name="直線單箭頭接點 59">
              <a:extLst>
                <a:ext uri="{FF2B5EF4-FFF2-40B4-BE49-F238E27FC236}">
                  <a16:creationId xmlns:a16="http://schemas.microsoft.com/office/drawing/2014/main" id="{AF12BFD2-C33B-7D14-261B-9EAC1E362E03}"/>
                </a:ext>
              </a:extLst>
            </p:cNvPr>
            <p:cNvCxnSpPr>
              <a:cxnSpLocks/>
              <a:stCxn id="55" idx="5"/>
              <a:endCxn id="62" idx="1"/>
            </p:cNvCxnSpPr>
            <p:nvPr/>
          </p:nvCxnSpPr>
          <p:spPr>
            <a:xfrm>
              <a:off x="3735793" y="2501673"/>
              <a:ext cx="1539" cy="409026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miter lim="800000"/>
              <a:headEnd w="sm" len="sm"/>
              <a:tailEnd type="arrow" w="sm" len="sm"/>
            </a:ln>
            <a:effectLst/>
          </p:spPr>
        </p:cxnSp>
        <p:sp>
          <p:nvSpPr>
            <p:cNvPr id="62" name="左-右雙向箭號 199">
              <a:extLst>
                <a:ext uri="{FF2B5EF4-FFF2-40B4-BE49-F238E27FC236}">
                  <a16:creationId xmlns:a16="http://schemas.microsoft.com/office/drawing/2014/main" id="{CAF56686-439E-2E77-F578-106DADA3ABAC}"/>
                </a:ext>
              </a:extLst>
            </p:cNvPr>
            <p:cNvSpPr/>
            <p:nvPr/>
          </p:nvSpPr>
          <p:spPr>
            <a:xfrm>
              <a:off x="3251332" y="2905605"/>
              <a:ext cx="972000" cy="216000"/>
            </a:xfrm>
            <a:prstGeom prst="leftRightArrow">
              <a:avLst>
                <a:gd name="adj1" fmla="val 95283"/>
                <a:gd name="adj2" fmla="val 23585"/>
              </a:avLst>
            </a:prstGeom>
            <a:solidFill>
              <a:srgbClr val="66FFFF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36000" tIns="36000" rIns="36000" bIns="36000" anchor="ctr" anchorCtr="1">
              <a:noAutofit/>
            </a:bodyPr>
            <a:lstStyle/>
            <a:p>
              <a:pPr algn="ctr"/>
              <a:r>
                <a:rPr lang="zh-TW" altLang="en-US" sz="1100" dirty="0">
                  <a:solidFill>
                    <a:srgbClr val="FF0000"/>
                  </a:solidFill>
                  <a:latin typeface="華康中圓體" pitchFamily="49" charset="-120"/>
                  <a:ea typeface="華康中圓體" pitchFamily="49" charset="-120"/>
                </a:rPr>
                <a:t>信託簽約綁定</a:t>
              </a:r>
            </a:p>
          </p:txBody>
        </p:sp>
        <p:sp>
          <p:nvSpPr>
            <p:cNvPr id="63" name="圓角矩形 221">
              <a:extLst>
                <a:ext uri="{FF2B5EF4-FFF2-40B4-BE49-F238E27FC236}">
                  <a16:creationId xmlns:a16="http://schemas.microsoft.com/office/drawing/2014/main" id="{9868DB12-BF95-EF81-570A-11BEE3CC64F0}"/>
                </a:ext>
              </a:extLst>
            </p:cNvPr>
            <p:cNvSpPr/>
            <p:nvPr/>
          </p:nvSpPr>
          <p:spPr>
            <a:xfrm>
              <a:off x="3253357" y="4320580"/>
              <a:ext cx="972000" cy="216000"/>
            </a:xfrm>
            <a:prstGeom prst="roundRect">
              <a:avLst>
                <a:gd name="adj" fmla="val 50000"/>
              </a:avLst>
            </a:prstGeom>
            <a:solidFill>
              <a:srgbClr val="FFFF00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36000" tIns="0" rIns="36000" bIns="0" anchor="ctr" anchorCtr="1">
              <a:noAutofit/>
            </a:bodyPr>
            <a:lstStyle/>
            <a:p>
              <a:pPr algn="ctr"/>
              <a:r>
                <a:rPr lang="zh-TW" altLang="en-US" sz="1100" dirty="0">
                  <a:latin typeface="華康中圓體" pitchFamily="49" charset="-120"/>
                  <a:ea typeface="華康中圓體" pitchFamily="49" charset="-120"/>
                </a:rPr>
                <a:t>最終同意權</a:t>
              </a:r>
            </a:p>
          </p:txBody>
        </p:sp>
        <p:sp>
          <p:nvSpPr>
            <p:cNvPr id="379040" name="圓角矩形 189">
              <a:extLst>
                <a:ext uri="{FF2B5EF4-FFF2-40B4-BE49-F238E27FC236}">
                  <a16:creationId xmlns:a16="http://schemas.microsoft.com/office/drawing/2014/main" id="{FC32DA75-9158-B076-B7B1-7B05D52F295A}"/>
                </a:ext>
              </a:extLst>
            </p:cNvPr>
            <p:cNvSpPr/>
            <p:nvPr/>
          </p:nvSpPr>
          <p:spPr>
            <a:xfrm>
              <a:off x="3251947" y="4718435"/>
              <a:ext cx="972000" cy="270000"/>
            </a:xfrm>
            <a:prstGeom prst="roundRect">
              <a:avLst>
                <a:gd name="adj" fmla="val 25605"/>
              </a:avLst>
            </a:prstGeom>
            <a:solidFill>
              <a:srgbClr val="33CC33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36000" tIns="36000" rIns="36000" bIns="36000" anchor="ctr" anchorCtr="1">
              <a:noAutofit/>
            </a:bodyPr>
            <a:lstStyle/>
            <a:p>
              <a:pPr algn="ctr"/>
              <a:r>
                <a:rPr lang="zh-TW" altLang="en-US" sz="1100" dirty="0">
                  <a:latin typeface="華康中圓體" pitchFamily="49" charset="-120"/>
                  <a:ea typeface="華康中圓體" pitchFamily="49" charset="-120"/>
                </a:rPr>
                <a:t>計畫核定實施</a:t>
              </a:r>
            </a:p>
          </p:txBody>
        </p:sp>
        <p:cxnSp>
          <p:nvCxnSpPr>
            <p:cNvPr id="379041" name="直線單箭頭接點 379040">
              <a:extLst>
                <a:ext uri="{FF2B5EF4-FFF2-40B4-BE49-F238E27FC236}">
                  <a16:creationId xmlns:a16="http://schemas.microsoft.com/office/drawing/2014/main" id="{0D9FEA91-EF22-2A32-6B51-7E2B013664CE}"/>
                </a:ext>
              </a:extLst>
            </p:cNvPr>
            <p:cNvCxnSpPr>
              <a:cxnSpLocks/>
              <a:stCxn id="63" idx="2"/>
              <a:endCxn id="379040" idx="0"/>
            </p:cNvCxnSpPr>
            <p:nvPr/>
          </p:nvCxnSpPr>
          <p:spPr>
            <a:xfrm flipH="1">
              <a:off x="3737947" y="4536580"/>
              <a:ext cx="1410" cy="181855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miter lim="800000"/>
              <a:headEnd w="sm" len="sm"/>
              <a:tailEnd type="arrow" w="sm" len="sm"/>
            </a:ln>
            <a:effectLst/>
          </p:spPr>
        </p:cxnSp>
        <p:sp>
          <p:nvSpPr>
            <p:cNvPr id="379042" name="矩形 379041">
              <a:extLst>
                <a:ext uri="{FF2B5EF4-FFF2-40B4-BE49-F238E27FC236}">
                  <a16:creationId xmlns:a16="http://schemas.microsoft.com/office/drawing/2014/main" id="{A9782F23-70D3-2E42-785C-CF9777CC40B8}"/>
                </a:ext>
              </a:extLst>
            </p:cNvPr>
            <p:cNvSpPr/>
            <p:nvPr/>
          </p:nvSpPr>
          <p:spPr>
            <a:xfrm>
              <a:off x="3766094" y="4562673"/>
              <a:ext cx="269304" cy="161583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US" altLang="zh-TW" sz="1050" dirty="0">
                  <a:latin typeface="華康中圓體" pitchFamily="49" charset="-120"/>
                  <a:ea typeface="華康中圓體" pitchFamily="49" charset="-120"/>
                </a:rPr>
                <a:t>&gt;80%</a:t>
              </a:r>
              <a:endParaRPr lang="zh-TW" altLang="en-US" sz="1050" dirty="0">
                <a:latin typeface="華康中圓體" pitchFamily="49" charset="-120"/>
                <a:ea typeface="華康中圓體" pitchFamily="49" charset="-120"/>
              </a:endParaRPr>
            </a:p>
          </p:txBody>
        </p:sp>
        <p:sp>
          <p:nvSpPr>
            <p:cNvPr id="379044" name="左-右雙向箭號 223">
              <a:extLst>
                <a:ext uri="{FF2B5EF4-FFF2-40B4-BE49-F238E27FC236}">
                  <a16:creationId xmlns:a16="http://schemas.microsoft.com/office/drawing/2014/main" id="{85E32E58-1332-B3E0-CDA6-9EBA7BDF6DE3}"/>
                </a:ext>
              </a:extLst>
            </p:cNvPr>
            <p:cNvSpPr/>
            <p:nvPr/>
          </p:nvSpPr>
          <p:spPr>
            <a:xfrm>
              <a:off x="3766351" y="4057925"/>
              <a:ext cx="540000" cy="216000"/>
            </a:xfrm>
            <a:prstGeom prst="leftRightArrow">
              <a:avLst>
                <a:gd name="adj1" fmla="val 95283"/>
                <a:gd name="adj2" fmla="val 23585"/>
              </a:avLst>
            </a:prstGeom>
            <a:solidFill>
              <a:srgbClr val="66FFFF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36000" tIns="36000" rIns="36000" bIns="36000" anchor="ctr" anchorCtr="1">
              <a:noAutofit/>
            </a:bodyPr>
            <a:lstStyle/>
            <a:p>
              <a:pPr algn="ctr"/>
              <a:r>
                <a:rPr lang="zh-TW" altLang="en-US" sz="1100" dirty="0">
                  <a:solidFill>
                    <a:srgbClr val="FF0000"/>
                  </a:solidFill>
                  <a:latin typeface="華康中圓體" pitchFamily="49" charset="-120"/>
                  <a:ea typeface="華康中圓體" pitchFamily="49" charset="-120"/>
                </a:rPr>
                <a:t>選配會</a:t>
              </a:r>
            </a:p>
          </p:txBody>
        </p:sp>
        <p:sp>
          <p:nvSpPr>
            <p:cNvPr id="379045" name="圓角矩形 189">
              <a:extLst>
                <a:ext uri="{FF2B5EF4-FFF2-40B4-BE49-F238E27FC236}">
                  <a16:creationId xmlns:a16="http://schemas.microsoft.com/office/drawing/2014/main" id="{48243633-F948-F744-89A3-8025ED80597A}"/>
                </a:ext>
              </a:extLst>
            </p:cNvPr>
            <p:cNvSpPr/>
            <p:nvPr/>
          </p:nvSpPr>
          <p:spPr>
            <a:xfrm>
              <a:off x="3250684" y="5150305"/>
              <a:ext cx="972000" cy="288000"/>
            </a:xfrm>
            <a:prstGeom prst="roundRect">
              <a:avLst>
                <a:gd name="adj" fmla="val 25605"/>
              </a:avLst>
            </a:prstGeom>
            <a:solidFill>
              <a:srgbClr val="FFFF00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36000" tIns="36000" rIns="36000" bIns="36000" anchor="ctr" anchorCtr="1">
              <a:noAutofit/>
            </a:bodyPr>
            <a:lstStyle/>
            <a:p>
              <a:pPr algn="ctr"/>
              <a:r>
                <a:rPr lang="zh-TW" altLang="en-US" sz="1100" dirty="0">
                  <a:latin typeface="華康中圓體" pitchFamily="49" charset="-120"/>
                  <a:ea typeface="華康中圓體" pitchFamily="49" charset="-120"/>
                </a:rPr>
                <a:t>甄配營造廠</a:t>
              </a:r>
            </a:p>
          </p:txBody>
        </p:sp>
        <p:cxnSp>
          <p:nvCxnSpPr>
            <p:cNvPr id="379047" name="直線單箭頭接點 379046">
              <a:extLst>
                <a:ext uri="{FF2B5EF4-FFF2-40B4-BE49-F238E27FC236}">
                  <a16:creationId xmlns:a16="http://schemas.microsoft.com/office/drawing/2014/main" id="{FC52E2B0-F883-FA92-1572-CE83E6FDA3F8}"/>
                </a:ext>
              </a:extLst>
            </p:cNvPr>
            <p:cNvCxnSpPr>
              <a:cxnSpLocks/>
              <a:stCxn id="379040" idx="2"/>
              <a:endCxn id="379045" idx="0"/>
            </p:cNvCxnSpPr>
            <p:nvPr/>
          </p:nvCxnSpPr>
          <p:spPr>
            <a:xfrm flipH="1">
              <a:off x="3736684" y="4988435"/>
              <a:ext cx="1263" cy="161870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miter lim="800000"/>
              <a:headEnd w="sm" len="sm"/>
              <a:tailEnd type="arrow" w="sm" len="sm"/>
            </a:ln>
            <a:effectLst/>
          </p:spPr>
        </p:cxnSp>
        <p:sp>
          <p:nvSpPr>
            <p:cNvPr id="379049" name="圓角矩形 221">
              <a:extLst>
                <a:ext uri="{FF2B5EF4-FFF2-40B4-BE49-F238E27FC236}">
                  <a16:creationId xmlns:a16="http://schemas.microsoft.com/office/drawing/2014/main" id="{42E11E51-1306-BC1C-37ED-08291F24D3E7}"/>
                </a:ext>
              </a:extLst>
            </p:cNvPr>
            <p:cNvSpPr/>
            <p:nvPr/>
          </p:nvSpPr>
          <p:spPr>
            <a:xfrm>
              <a:off x="3305137" y="3339282"/>
              <a:ext cx="864000" cy="216000"/>
            </a:xfrm>
            <a:prstGeom prst="roundRect">
              <a:avLst>
                <a:gd name="adj" fmla="val 50000"/>
              </a:avLst>
            </a:prstGeom>
            <a:solidFill>
              <a:srgbClr val="FFFF00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36000" tIns="0" rIns="36000" bIns="0" anchor="ctr" anchorCtr="1">
              <a:noAutofit/>
            </a:bodyPr>
            <a:lstStyle/>
            <a:p>
              <a:pPr algn="ctr"/>
              <a:r>
                <a:rPr lang="zh-TW" altLang="en-US" sz="1100" dirty="0">
                  <a:latin typeface="華康中圓體" pitchFamily="49" charset="-120"/>
                  <a:ea typeface="華康中圓體" pitchFamily="49" charset="-120"/>
                </a:rPr>
                <a:t>甄配建築師</a:t>
              </a:r>
            </a:p>
          </p:txBody>
        </p:sp>
        <p:cxnSp>
          <p:nvCxnSpPr>
            <p:cNvPr id="379054" name="直線單箭頭接點 379053">
              <a:extLst>
                <a:ext uri="{FF2B5EF4-FFF2-40B4-BE49-F238E27FC236}">
                  <a16:creationId xmlns:a16="http://schemas.microsoft.com/office/drawing/2014/main" id="{16530716-D779-F930-A8D3-F9E33D7A3F4E}"/>
                </a:ext>
              </a:extLst>
            </p:cNvPr>
            <p:cNvCxnSpPr>
              <a:cxnSpLocks/>
              <a:stCxn id="379049" idx="2"/>
              <a:endCxn id="50" idx="0"/>
            </p:cNvCxnSpPr>
            <p:nvPr/>
          </p:nvCxnSpPr>
          <p:spPr>
            <a:xfrm flipH="1">
              <a:off x="3735870" y="3555282"/>
              <a:ext cx="1267" cy="137159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miter lim="800000"/>
              <a:headEnd w="sm" len="sm"/>
              <a:tailEnd type="arrow" w="sm" len="sm"/>
            </a:ln>
            <a:effectLst/>
          </p:spPr>
        </p:cxnSp>
        <p:sp>
          <p:nvSpPr>
            <p:cNvPr id="379055" name="矩形 379054">
              <a:extLst>
                <a:ext uri="{FF2B5EF4-FFF2-40B4-BE49-F238E27FC236}">
                  <a16:creationId xmlns:a16="http://schemas.microsoft.com/office/drawing/2014/main" id="{89319E3D-5A99-980F-E0E1-BE8867951FBB}"/>
                </a:ext>
              </a:extLst>
            </p:cNvPr>
            <p:cNvSpPr/>
            <p:nvPr/>
          </p:nvSpPr>
          <p:spPr>
            <a:xfrm>
              <a:off x="3760818" y="3110454"/>
              <a:ext cx="269304" cy="161583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US" altLang="zh-TW" sz="1050" dirty="0">
                  <a:latin typeface="華康中圓體" pitchFamily="49" charset="-120"/>
                  <a:ea typeface="華康中圓體" pitchFamily="49" charset="-120"/>
                </a:rPr>
                <a:t>&gt;90%</a:t>
              </a:r>
              <a:endParaRPr lang="zh-TW" altLang="en-US" sz="1050" dirty="0">
                <a:latin typeface="華康中圓體" pitchFamily="49" charset="-120"/>
                <a:ea typeface="華康中圓體" pitchFamily="49" charset="-120"/>
              </a:endParaRPr>
            </a:p>
          </p:txBody>
        </p:sp>
        <p:sp>
          <p:nvSpPr>
            <p:cNvPr id="379057" name="圓角矩形 221">
              <a:extLst>
                <a:ext uri="{FF2B5EF4-FFF2-40B4-BE49-F238E27FC236}">
                  <a16:creationId xmlns:a16="http://schemas.microsoft.com/office/drawing/2014/main" id="{BE1B9AB8-7A9C-AE92-15CC-273EA7F28F44}"/>
                </a:ext>
              </a:extLst>
            </p:cNvPr>
            <p:cNvSpPr/>
            <p:nvPr/>
          </p:nvSpPr>
          <p:spPr>
            <a:xfrm>
              <a:off x="3305218" y="5605218"/>
              <a:ext cx="864000" cy="216000"/>
            </a:xfrm>
            <a:prstGeom prst="roundRect">
              <a:avLst>
                <a:gd name="adj" fmla="val 50000"/>
              </a:avLst>
            </a:prstGeom>
            <a:solidFill>
              <a:srgbClr val="66FFFF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36000" tIns="36000" rIns="36000" bIns="36000" anchor="ctr" anchorCtr="1">
              <a:noAutofit/>
            </a:bodyPr>
            <a:lstStyle/>
            <a:p>
              <a:pPr algn="ctr"/>
              <a:r>
                <a:rPr lang="zh-TW" altLang="en-US" sz="1100" dirty="0">
                  <a:latin typeface="華康中圓體" pitchFamily="49" charset="-120"/>
                  <a:ea typeface="華康中圓體" pitchFamily="49" charset="-120"/>
                </a:rPr>
                <a:t>施工管理</a:t>
              </a:r>
            </a:p>
          </p:txBody>
        </p:sp>
        <p:cxnSp>
          <p:nvCxnSpPr>
            <p:cNvPr id="379062" name="直線單箭頭接點 379061">
              <a:extLst>
                <a:ext uri="{FF2B5EF4-FFF2-40B4-BE49-F238E27FC236}">
                  <a16:creationId xmlns:a16="http://schemas.microsoft.com/office/drawing/2014/main" id="{05BD6AC9-6513-C727-B986-2707A1D8E320}"/>
                </a:ext>
              </a:extLst>
            </p:cNvPr>
            <p:cNvCxnSpPr>
              <a:cxnSpLocks/>
              <a:stCxn id="379045" idx="2"/>
              <a:endCxn id="379057" idx="0"/>
            </p:cNvCxnSpPr>
            <p:nvPr/>
          </p:nvCxnSpPr>
          <p:spPr>
            <a:xfrm>
              <a:off x="3736684" y="5438305"/>
              <a:ext cx="534" cy="166913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miter lim="800000"/>
              <a:headEnd w="sm" len="sm"/>
              <a:tailEnd type="arrow" w="sm" len="sm"/>
            </a:ln>
            <a:effectLst/>
          </p:spPr>
        </p:cxnSp>
        <p:sp>
          <p:nvSpPr>
            <p:cNvPr id="379067" name="圓角矩形 221">
              <a:extLst>
                <a:ext uri="{FF2B5EF4-FFF2-40B4-BE49-F238E27FC236}">
                  <a16:creationId xmlns:a16="http://schemas.microsoft.com/office/drawing/2014/main" id="{1C2F78FF-5EAC-EA95-52A0-8ECB0A39DC87}"/>
                </a:ext>
              </a:extLst>
            </p:cNvPr>
            <p:cNvSpPr/>
            <p:nvPr/>
          </p:nvSpPr>
          <p:spPr>
            <a:xfrm>
              <a:off x="3307769" y="5969949"/>
              <a:ext cx="864000" cy="216000"/>
            </a:xfrm>
            <a:prstGeom prst="roundRect">
              <a:avLst>
                <a:gd name="adj" fmla="val 50000"/>
              </a:avLst>
            </a:prstGeom>
            <a:pattFill prst="pct5">
              <a:fgClr>
                <a:schemeClr val="tx1"/>
              </a:fgClr>
              <a:bgClr>
                <a:schemeClr val="bg1"/>
              </a:bgClr>
            </a:pattFill>
            <a:ln w="25400" cmpd="dbl" algn="ctr">
              <a:solidFill>
                <a:srgbClr val="0000FF"/>
              </a:solidFill>
              <a:miter lim="800000"/>
              <a:headEnd/>
              <a:tailEnd/>
            </a:ln>
            <a:effectLst/>
          </p:spPr>
          <p:txBody>
            <a:bodyPr wrap="none" lIns="36000" tIns="0" rIns="36000" bIns="0" anchor="ctr" anchorCtr="1">
              <a:noAutofit/>
            </a:bodyPr>
            <a:lstStyle/>
            <a:p>
              <a:pPr algn="ctr"/>
              <a:r>
                <a:rPr lang="zh-TW" altLang="en-US" sz="1100" dirty="0">
                  <a:solidFill>
                    <a:srgbClr val="0000FF"/>
                  </a:solidFill>
                  <a:latin typeface="華康中圓體" pitchFamily="49" charset="-120"/>
                  <a:ea typeface="華康中圓體" pitchFamily="49" charset="-120"/>
                </a:rPr>
                <a:t>啟動重建</a:t>
              </a:r>
            </a:p>
          </p:txBody>
        </p:sp>
        <p:cxnSp>
          <p:nvCxnSpPr>
            <p:cNvPr id="379068" name="直線單箭頭接點 379067">
              <a:extLst>
                <a:ext uri="{FF2B5EF4-FFF2-40B4-BE49-F238E27FC236}">
                  <a16:creationId xmlns:a16="http://schemas.microsoft.com/office/drawing/2014/main" id="{E5D6261B-26C3-3EFC-6161-DDE8FD777EE4}"/>
                </a:ext>
              </a:extLst>
            </p:cNvPr>
            <p:cNvCxnSpPr>
              <a:cxnSpLocks/>
              <a:stCxn id="379057" idx="2"/>
              <a:endCxn id="379067" idx="0"/>
            </p:cNvCxnSpPr>
            <p:nvPr/>
          </p:nvCxnSpPr>
          <p:spPr>
            <a:xfrm>
              <a:off x="3737218" y="5821218"/>
              <a:ext cx="2551" cy="148731"/>
            </a:xfrm>
            <a:prstGeom prst="straightConnector1">
              <a:avLst/>
            </a:prstGeom>
            <a:noFill/>
            <a:ln w="12700">
              <a:solidFill>
                <a:srgbClr val="0000FF"/>
              </a:solidFill>
              <a:miter lim="800000"/>
              <a:headEnd w="sm" len="sm"/>
              <a:tailEnd type="arrow" w="sm" len="sm"/>
            </a:ln>
            <a:effectLst/>
          </p:spPr>
        </p:cxnSp>
        <p:sp>
          <p:nvSpPr>
            <p:cNvPr id="378884" name="矩形 378883">
              <a:extLst>
                <a:ext uri="{FF2B5EF4-FFF2-40B4-BE49-F238E27FC236}">
                  <a16:creationId xmlns:a16="http://schemas.microsoft.com/office/drawing/2014/main" id="{CD2A0870-3907-09D5-7478-0CD5FEB1046E}"/>
                </a:ext>
              </a:extLst>
            </p:cNvPr>
            <p:cNvSpPr/>
            <p:nvPr/>
          </p:nvSpPr>
          <p:spPr>
            <a:xfrm>
              <a:off x="3352003" y="6212869"/>
              <a:ext cx="807913" cy="161583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zh-TW" altLang="en-US" sz="1050" dirty="0">
                  <a:solidFill>
                    <a:srgbClr val="008000"/>
                  </a:solidFill>
                  <a:latin typeface="華康中圓體" pitchFamily="49" charset="-120"/>
                  <a:ea typeface="華康中圓體" pitchFamily="49" charset="-120"/>
                </a:rPr>
                <a:t>結算餘額退分</a:t>
              </a:r>
            </a:p>
          </p:txBody>
        </p:sp>
      </p:grpSp>
      <p:grpSp>
        <p:nvGrpSpPr>
          <p:cNvPr id="379064" name="群組 379063">
            <a:extLst>
              <a:ext uri="{FF2B5EF4-FFF2-40B4-BE49-F238E27FC236}">
                <a16:creationId xmlns:a16="http://schemas.microsoft.com/office/drawing/2014/main" id="{618EA77B-EF8F-019C-E93B-DBFD070A6452}"/>
              </a:ext>
            </a:extLst>
          </p:cNvPr>
          <p:cNvGrpSpPr/>
          <p:nvPr/>
        </p:nvGrpSpPr>
        <p:grpSpPr>
          <a:xfrm>
            <a:off x="7455507" y="1019213"/>
            <a:ext cx="1445436" cy="5349709"/>
            <a:chOff x="7455507" y="1019213"/>
            <a:chExt cx="1445436" cy="5349709"/>
          </a:xfrm>
        </p:grpSpPr>
        <p:sp>
          <p:nvSpPr>
            <p:cNvPr id="2" name="矩形 1">
              <a:extLst>
                <a:ext uri="{FF2B5EF4-FFF2-40B4-BE49-F238E27FC236}">
                  <a16:creationId xmlns:a16="http://schemas.microsoft.com/office/drawing/2014/main" id="{4F6FE97C-C3D3-88A8-C3DA-A1CF96EB6528}"/>
                </a:ext>
              </a:extLst>
            </p:cNvPr>
            <p:cNvSpPr/>
            <p:nvPr/>
          </p:nvSpPr>
          <p:spPr>
            <a:xfrm>
              <a:off x="7845088" y="1019213"/>
              <a:ext cx="923330" cy="184666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zh-TW" altLang="en-US" sz="1200" dirty="0">
                  <a:solidFill>
                    <a:srgbClr val="008000"/>
                  </a:solidFill>
                  <a:latin typeface="華康中圓體" pitchFamily="49" charset="-120"/>
                  <a:ea typeface="華康中圓體" pitchFamily="49" charset="-120"/>
                </a:rPr>
                <a:t>代理自主都更</a:t>
              </a:r>
            </a:p>
          </p:txBody>
        </p:sp>
        <p:cxnSp>
          <p:nvCxnSpPr>
            <p:cNvPr id="7" name="直線單箭頭接點 6">
              <a:extLst>
                <a:ext uri="{FF2B5EF4-FFF2-40B4-BE49-F238E27FC236}">
                  <a16:creationId xmlns:a16="http://schemas.microsoft.com/office/drawing/2014/main" id="{4309B7DA-267E-EBD5-716C-4D37E922B589}"/>
                </a:ext>
              </a:extLst>
            </p:cNvPr>
            <p:cNvCxnSpPr>
              <a:cxnSpLocks/>
              <a:stCxn id="14" idx="2"/>
              <a:endCxn id="23" idx="0"/>
            </p:cNvCxnSpPr>
            <p:nvPr/>
          </p:nvCxnSpPr>
          <p:spPr>
            <a:xfrm>
              <a:off x="8297470" y="3960706"/>
              <a:ext cx="3487" cy="358139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miter lim="800000"/>
              <a:headEnd w="sm" len="sm"/>
              <a:tailEnd type="arrow" w="sm" len="sm"/>
            </a:ln>
            <a:effectLst/>
          </p:spPr>
        </p:cxnSp>
        <p:sp>
          <p:nvSpPr>
            <p:cNvPr id="8" name="左-右雙向箭號 223">
              <a:extLst>
                <a:ext uri="{FF2B5EF4-FFF2-40B4-BE49-F238E27FC236}">
                  <a16:creationId xmlns:a16="http://schemas.microsoft.com/office/drawing/2014/main" id="{4FFA04B3-DDDB-487B-A865-971E44A75F83}"/>
                </a:ext>
              </a:extLst>
            </p:cNvPr>
            <p:cNvSpPr/>
            <p:nvPr/>
          </p:nvSpPr>
          <p:spPr>
            <a:xfrm>
              <a:off x="7865393" y="1642597"/>
              <a:ext cx="864000" cy="216000"/>
            </a:xfrm>
            <a:prstGeom prst="leftRightArrow">
              <a:avLst>
                <a:gd name="adj1" fmla="val 95283"/>
                <a:gd name="adj2" fmla="val 23585"/>
              </a:avLst>
            </a:prstGeom>
            <a:solidFill>
              <a:srgbClr val="99FF99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36000" tIns="36000" rIns="36000" bIns="36000" anchor="ctr" anchorCtr="1">
              <a:noAutofit/>
            </a:bodyPr>
            <a:lstStyle/>
            <a:p>
              <a:pPr algn="ctr"/>
              <a:r>
                <a:rPr lang="zh-TW" altLang="en-US" sz="1100" dirty="0">
                  <a:latin typeface="華康中圓體" pitchFamily="49" charset="-120"/>
                  <a:ea typeface="華康中圓體" pitchFamily="49" charset="-120"/>
                </a:rPr>
                <a:t>計畫說明會</a:t>
              </a:r>
            </a:p>
          </p:txBody>
        </p:sp>
        <p:cxnSp>
          <p:nvCxnSpPr>
            <p:cNvPr id="9" name="直線單箭頭接點 8">
              <a:extLst>
                <a:ext uri="{FF2B5EF4-FFF2-40B4-BE49-F238E27FC236}">
                  <a16:creationId xmlns:a16="http://schemas.microsoft.com/office/drawing/2014/main" id="{34B2E28C-3098-8AC7-B134-35A665EB2167}"/>
                </a:ext>
              </a:extLst>
            </p:cNvPr>
            <p:cNvCxnSpPr>
              <a:cxnSpLocks/>
              <a:stCxn id="16" idx="2"/>
              <a:endCxn id="8" idx="1"/>
            </p:cNvCxnSpPr>
            <p:nvPr/>
          </p:nvCxnSpPr>
          <p:spPr>
            <a:xfrm>
              <a:off x="8296367" y="1434902"/>
              <a:ext cx="1026" cy="212789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miter lim="800000"/>
              <a:headEnd w="sm" len="sm"/>
              <a:tailEnd type="arrow" w="sm" len="sm"/>
            </a:ln>
            <a:effectLst/>
          </p:spPr>
        </p:cxnSp>
        <p:cxnSp>
          <p:nvCxnSpPr>
            <p:cNvPr id="10" name="直線單箭頭接點 9">
              <a:extLst>
                <a:ext uri="{FF2B5EF4-FFF2-40B4-BE49-F238E27FC236}">
                  <a16:creationId xmlns:a16="http://schemas.microsoft.com/office/drawing/2014/main" id="{E4F50495-7315-51C7-EF32-C8F2B9667EBC}"/>
                </a:ext>
              </a:extLst>
            </p:cNvPr>
            <p:cNvCxnSpPr>
              <a:cxnSpLocks/>
              <a:stCxn id="8" idx="5"/>
              <a:endCxn id="18" idx="1"/>
            </p:cNvCxnSpPr>
            <p:nvPr/>
          </p:nvCxnSpPr>
          <p:spPr>
            <a:xfrm>
              <a:off x="8297393" y="1853503"/>
              <a:ext cx="0" cy="440623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miter lim="800000"/>
              <a:headEnd w="sm" len="sm"/>
              <a:tailEnd type="arrow" w="sm" len="sm"/>
            </a:ln>
            <a:effectLst/>
          </p:spPr>
        </p:cxnSp>
        <p:sp>
          <p:nvSpPr>
            <p:cNvPr id="14" name="圓角矩形 189">
              <a:extLst>
                <a:ext uri="{FF2B5EF4-FFF2-40B4-BE49-F238E27FC236}">
                  <a16:creationId xmlns:a16="http://schemas.microsoft.com/office/drawing/2014/main" id="{99023819-45C9-6401-1390-7BC326F7374F}"/>
                </a:ext>
              </a:extLst>
            </p:cNvPr>
            <p:cNvSpPr/>
            <p:nvPr/>
          </p:nvSpPr>
          <p:spPr>
            <a:xfrm>
              <a:off x="7811470" y="3690706"/>
              <a:ext cx="972000" cy="270000"/>
            </a:xfrm>
            <a:prstGeom prst="roundRect">
              <a:avLst>
                <a:gd name="adj" fmla="val 25605"/>
              </a:avLst>
            </a:prstGeom>
            <a:solidFill>
              <a:srgbClr val="33CC33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36000" tIns="36000" rIns="36000" bIns="36000" anchor="ctr" anchorCtr="1">
              <a:noAutofit/>
            </a:bodyPr>
            <a:lstStyle/>
            <a:p>
              <a:pPr algn="ctr"/>
              <a:r>
                <a:rPr lang="zh-TW" altLang="en-US" sz="1100" dirty="0">
                  <a:latin typeface="華康中圓體" pitchFamily="49" charset="-120"/>
                  <a:ea typeface="華康中圓體" pitchFamily="49" charset="-120"/>
                </a:rPr>
                <a:t>更新申審作業</a:t>
              </a:r>
            </a:p>
          </p:txBody>
        </p:sp>
        <p:cxnSp>
          <p:nvCxnSpPr>
            <p:cNvPr id="15" name="直線單箭頭接點 14">
              <a:extLst>
                <a:ext uri="{FF2B5EF4-FFF2-40B4-BE49-F238E27FC236}">
                  <a16:creationId xmlns:a16="http://schemas.microsoft.com/office/drawing/2014/main" id="{CEF9C0A7-800B-4C63-C608-7E8DA7A193AB}"/>
                </a:ext>
              </a:extLst>
            </p:cNvPr>
            <p:cNvCxnSpPr>
              <a:cxnSpLocks/>
              <a:stCxn id="22" idx="5"/>
              <a:endCxn id="379022" idx="0"/>
            </p:cNvCxnSpPr>
            <p:nvPr/>
          </p:nvCxnSpPr>
          <p:spPr>
            <a:xfrm>
              <a:off x="8295008" y="3114776"/>
              <a:ext cx="1359" cy="227070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miter lim="800000"/>
              <a:headEnd w="sm" len="sm"/>
              <a:tailEnd type="arrow" w="sm" len="sm"/>
            </a:ln>
            <a:effectLst/>
          </p:spPr>
        </p:cxnSp>
        <p:sp>
          <p:nvSpPr>
            <p:cNvPr id="16" name="圓角矩形 221">
              <a:extLst>
                <a:ext uri="{FF2B5EF4-FFF2-40B4-BE49-F238E27FC236}">
                  <a16:creationId xmlns:a16="http://schemas.microsoft.com/office/drawing/2014/main" id="{3494DF9E-BF2D-47F8-FB05-35F878B36D3B}"/>
                </a:ext>
              </a:extLst>
            </p:cNvPr>
            <p:cNvSpPr/>
            <p:nvPr/>
          </p:nvSpPr>
          <p:spPr>
            <a:xfrm>
              <a:off x="7756367" y="1218902"/>
              <a:ext cx="1080000" cy="216000"/>
            </a:xfrm>
            <a:prstGeom prst="roundRect">
              <a:avLst>
                <a:gd name="adj" fmla="val 50000"/>
              </a:avLst>
            </a:prstGeom>
            <a:solidFill>
              <a:srgbClr val="00CCFF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36000" tIns="36000" rIns="36000" bIns="36000" anchor="ctr" anchorCtr="1">
              <a:noAutofit/>
            </a:bodyPr>
            <a:lstStyle/>
            <a:p>
              <a:pPr algn="ctr"/>
              <a:r>
                <a:rPr lang="zh-TW" altLang="en-US" sz="1100" dirty="0">
                  <a:latin typeface="華康中圓體" pitchFamily="49" charset="-120"/>
                  <a:ea typeface="華康中圓體" pitchFamily="49" charset="-120"/>
                </a:rPr>
                <a:t>發展再生協會</a:t>
              </a:r>
            </a:p>
          </p:txBody>
        </p:sp>
        <p:sp>
          <p:nvSpPr>
            <p:cNvPr id="18" name="左-右雙向箭號 223">
              <a:extLst>
                <a:ext uri="{FF2B5EF4-FFF2-40B4-BE49-F238E27FC236}">
                  <a16:creationId xmlns:a16="http://schemas.microsoft.com/office/drawing/2014/main" id="{E767C103-ECA9-4038-9695-AE1AFC519F7A}"/>
                </a:ext>
              </a:extLst>
            </p:cNvPr>
            <p:cNvSpPr/>
            <p:nvPr/>
          </p:nvSpPr>
          <p:spPr>
            <a:xfrm>
              <a:off x="7865393" y="2289032"/>
              <a:ext cx="864000" cy="216000"/>
            </a:xfrm>
            <a:prstGeom prst="leftRightArrow">
              <a:avLst>
                <a:gd name="adj1" fmla="val 95283"/>
                <a:gd name="adj2" fmla="val 23585"/>
              </a:avLst>
            </a:prstGeom>
            <a:solidFill>
              <a:srgbClr val="99FF99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36000" tIns="36000" rIns="36000" bIns="36000" anchor="ctr" anchorCtr="1">
              <a:noAutofit/>
            </a:bodyPr>
            <a:lstStyle/>
            <a:p>
              <a:pPr algn="ctr"/>
              <a:r>
                <a:rPr lang="zh-TW" altLang="en-US" sz="1100" dirty="0">
                  <a:latin typeface="華康中圓體" pitchFamily="49" charset="-120"/>
                  <a:ea typeface="華康中圓體" pitchFamily="49" charset="-120"/>
                </a:rPr>
                <a:t>模擬分配會</a:t>
              </a:r>
            </a:p>
          </p:txBody>
        </p:sp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60CB03C9-F28D-3EA2-E862-3B27B80774E3}"/>
                </a:ext>
              </a:extLst>
            </p:cNvPr>
            <p:cNvSpPr/>
            <p:nvPr/>
          </p:nvSpPr>
          <p:spPr>
            <a:xfrm>
              <a:off x="8334191" y="2527576"/>
              <a:ext cx="538609" cy="161583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zh-TW" altLang="en-US" sz="1050" dirty="0">
                  <a:latin typeface="華康中圓體" pitchFamily="49" charset="-120"/>
                  <a:ea typeface="華康中圓體" pitchFamily="49" charset="-120"/>
                </a:rPr>
                <a:t>分區</a:t>
              </a:r>
              <a:r>
                <a:rPr lang="en-US" altLang="zh-TW" sz="1050" dirty="0">
                  <a:latin typeface="華康中圓體" pitchFamily="49" charset="-120"/>
                  <a:ea typeface="華康中圓體" pitchFamily="49" charset="-120"/>
                </a:rPr>
                <a:t>&gt;80%</a:t>
              </a:r>
              <a:endParaRPr lang="zh-TW" altLang="en-US" sz="1050" dirty="0">
                <a:latin typeface="華康中圓體" pitchFamily="49" charset="-120"/>
                <a:ea typeface="華康中圓體" pitchFamily="49" charset="-120"/>
              </a:endParaRPr>
            </a:p>
          </p:txBody>
        </p:sp>
        <p:cxnSp>
          <p:nvCxnSpPr>
            <p:cNvPr id="20" name="直線單箭頭接點 19">
              <a:extLst>
                <a:ext uri="{FF2B5EF4-FFF2-40B4-BE49-F238E27FC236}">
                  <a16:creationId xmlns:a16="http://schemas.microsoft.com/office/drawing/2014/main" id="{92C353D4-9D74-31CD-BFC9-E821BD0E1ADD}"/>
                </a:ext>
              </a:extLst>
            </p:cNvPr>
            <p:cNvCxnSpPr>
              <a:cxnSpLocks/>
              <a:stCxn id="18" idx="5"/>
              <a:endCxn id="379053" idx="1"/>
            </p:cNvCxnSpPr>
            <p:nvPr/>
          </p:nvCxnSpPr>
          <p:spPr>
            <a:xfrm>
              <a:off x="8297393" y="2499938"/>
              <a:ext cx="77" cy="205070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miter lim="800000"/>
              <a:headEnd w="sm" len="sm"/>
              <a:tailEnd type="arrow" w="sm" len="sm"/>
            </a:ln>
            <a:effectLst/>
          </p:spPr>
        </p:cxnSp>
        <p:sp>
          <p:nvSpPr>
            <p:cNvPr id="22" name="左-右雙向箭號 199">
              <a:extLst>
                <a:ext uri="{FF2B5EF4-FFF2-40B4-BE49-F238E27FC236}">
                  <a16:creationId xmlns:a16="http://schemas.microsoft.com/office/drawing/2014/main" id="{A55788BE-8B0F-C6C2-98BA-606F8155FCDB}"/>
                </a:ext>
              </a:extLst>
            </p:cNvPr>
            <p:cNvSpPr/>
            <p:nvPr/>
          </p:nvSpPr>
          <p:spPr>
            <a:xfrm>
              <a:off x="7809008" y="2903870"/>
              <a:ext cx="972000" cy="216000"/>
            </a:xfrm>
            <a:prstGeom prst="leftRightArrow">
              <a:avLst>
                <a:gd name="adj1" fmla="val 95283"/>
                <a:gd name="adj2" fmla="val 23585"/>
              </a:avLst>
            </a:prstGeom>
            <a:solidFill>
              <a:srgbClr val="66FFFF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36000" tIns="36000" rIns="36000" bIns="36000" anchor="ctr" anchorCtr="1">
              <a:noAutofit/>
            </a:bodyPr>
            <a:lstStyle/>
            <a:p>
              <a:pPr algn="ctr"/>
              <a:r>
                <a:rPr lang="zh-TW" altLang="en-US" sz="1100" dirty="0">
                  <a:solidFill>
                    <a:srgbClr val="FF0000"/>
                  </a:solidFill>
                  <a:latin typeface="華康中圓體" pitchFamily="49" charset="-120"/>
                  <a:ea typeface="華康中圓體" pitchFamily="49" charset="-120"/>
                </a:rPr>
                <a:t>信託簽約綁定</a:t>
              </a:r>
            </a:p>
          </p:txBody>
        </p:sp>
        <p:sp>
          <p:nvSpPr>
            <p:cNvPr id="23" name="圓角矩形 221">
              <a:extLst>
                <a:ext uri="{FF2B5EF4-FFF2-40B4-BE49-F238E27FC236}">
                  <a16:creationId xmlns:a16="http://schemas.microsoft.com/office/drawing/2014/main" id="{B105AD00-9660-C842-33A5-7F883B9DDF79}"/>
                </a:ext>
              </a:extLst>
            </p:cNvPr>
            <p:cNvSpPr/>
            <p:nvPr/>
          </p:nvSpPr>
          <p:spPr>
            <a:xfrm>
              <a:off x="7814957" y="4318845"/>
              <a:ext cx="972000" cy="216000"/>
            </a:xfrm>
            <a:prstGeom prst="roundRect">
              <a:avLst>
                <a:gd name="adj" fmla="val 50000"/>
              </a:avLst>
            </a:prstGeom>
            <a:solidFill>
              <a:srgbClr val="FFFF00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36000" tIns="0" rIns="36000" bIns="0" anchor="ctr" anchorCtr="1">
              <a:noAutofit/>
            </a:bodyPr>
            <a:lstStyle/>
            <a:p>
              <a:pPr algn="ctr"/>
              <a:r>
                <a:rPr lang="zh-TW" altLang="en-US" sz="1100" dirty="0">
                  <a:latin typeface="華康中圓體" pitchFamily="49" charset="-120"/>
                  <a:ea typeface="華康中圓體" pitchFamily="49" charset="-120"/>
                </a:rPr>
                <a:t>最終同意權</a:t>
              </a:r>
            </a:p>
          </p:txBody>
        </p:sp>
        <p:sp>
          <p:nvSpPr>
            <p:cNvPr id="24" name="圓角矩形 189">
              <a:extLst>
                <a:ext uri="{FF2B5EF4-FFF2-40B4-BE49-F238E27FC236}">
                  <a16:creationId xmlns:a16="http://schemas.microsoft.com/office/drawing/2014/main" id="{397D04EA-25AE-BE3B-8F02-F2E3C91046EE}"/>
                </a:ext>
              </a:extLst>
            </p:cNvPr>
            <p:cNvSpPr/>
            <p:nvPr/>
          </p:nvSpPr>
          <p:spPr>
            <a:xfrm>
              <a:off x="7813547" y="4716700"/>
              <a:ext cx="972000" cy="270000"/>
            </a:xfrm>
            <a:prstGeom prst="roundRect">
              <a:avLst>
                <a:gd name="adj" fmla="val 25605"/>
              </a:avLst>
            </a:prstGeom>
            <a:solidFill>
              <a:srgbClr val="33CC33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36000" tIns="36000" rIns="36000" bIns="36000" anchor="ctr" anchorCtr="1">
              <a:noAutofit/>
            </a:bodyPr>
            <a:lstStyle/>
            <a:p>
              <a:pPr algn="ctr"/>
              <a:r>
                <a:rPr lang="zh-TW" altLang="en-US" sz="1100" dirty="0">
                  <a:latin typeface="華康中圓體" pitchFamily="49" charset="-120"/>
                  <a:ea typeface="華康中圓體" pitchFamily="49" charset="-120"/>
                </a:rPr>
                <a:t>計畫核定實施</a:t>
              </a:r>
            </a:p>
          </p:txBody>
        </p:sp>
        <p:cxnSp>
          <p:nvCxnSpPr>
            <p:cNvPr id="25" name="直線單箭頭接點 24">
              <a:extLst>
                <a:ext uri="{FF2B5EF4-FFF2-40B4-BE49-F238E27FC236}">
                  <a16:creationId xmlns:a16="http://schemas.microsoft.com/office/drawing/2014/main" id="{261E252A-67E5-1B02-7E4E-BDB4694DC34E}"/>
                </a:ext>
              </a:extLst>
            </p:cNvPr>
            <p:cNvCxnSpPr>
              <a:cxnSpLocks/>
              <a:stCxn id="23" idx="2"/>
              <a:endCxn id="24" idx="0"/>
            </p:cNvCxnSpPr>
            <p:nvPr/>
          </p:nvCxnSpPr>
          <p:spPr>
            <a:xfrm flipH="1">
              <a:off x="8299547" y="4534845"/>
              <a:ext cx="1410" cy="181855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miter lim="800000"/>
              <a:headEnd w="sm" len="sm"/>
              <a:tailEnd type="arrow" w="sm" len="sm"/>
            </a:ln>
            <a:effectLst/>
          </p:spPr>
        </p:cxnSp>
        <p:sp>
          <p:nvSpPr>
            <p:cNvPr id="26" name="矩形 25">
              <a:extLst>
                <a:ext uri="{FF2B5EF4-FFF2-40B4-BE49-F238E27FC236}">
                  <a16:creationId xmlns:a16="http://schemas.microsoft.com/office/drawing/2014/main" id="{B1F2B73C-16AB-8B08-7157-F5126F81D1EB}"/>
                </a:ext>
              </a:extLst>
            </p:cNvPr>
            <p:cNvSpPr/>
            <p:nvPr/>
          </p:nvSpPr>
          <p:spPr>
            <a:xfrm>
              <a:off x="8327695" y="4560938"/>
              <a:ext cx="269304" cy="161583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US" altLang="zh-TW" sz="1050" dirty="0">
                  <a:latin typeface="華康中圓體" pitchFamily="49" charset="-120"/>
                  <a:ea typeface="華康中圓體" pitchFamily="49" charset="-120"/>
                </a:rPr>
                <a:t>&gt;50%</a:t>
              </a:r>
              <a:endParaRPr lang="zh-TW" altLang="en-US" sz="1050" dirty="0">
                <a:latin typeface="華康中圓體" pitchFamily="49" charset="-120"/>
                <a:ea typeface="華康中圓體" pitchFamily="49" charset="-120"/>
              </a:endParaRPr>
            </a:p>
          </p:txBody>
        </p:sp>
        <p:sp>
          <p:nvSpPr>
            <p:cNvPr id="28" name="左-右雙向箭號 223">
              <a:extLst>
                <a:ext uri="{FF2B5EF4-FFF2-40B4-BE49-F238E27FC236}">
                  <a16:creationId xmlns:a16="http://schemas.microsoft.com/office/drawing/2014/main" id="{9D7650D1-C564-F7F9-2DE2-E384306F325E}"/>
                </a:ext>
              </a:extLst>
            </p:cNvPr>
            <p:cNvSpPr/>
            <p:nvPr/>
          </p:nvSpPr>
          <p:spPr>
            <a:xfrm>
              <a:off x="8330514" y="4059376"/>
              <a:ext cx="540000" cy="216000"/>
            </a:xfrm>
            <a:prstGeom prst="leftRightArrow">
              <a:avLst>
                <a:gd name="adj1" fmla="val 95283"/>
                <a:gd name="adj2" fmla="val 23585"/>
              </a:avLst>
            </a:prstGeom>
            <a:solidFill>
              <a:srgbClr val="66FFFF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36000" tIns="36000" rIns="36000" bIns="36000" anchor="ctr" anchorCtr="1">
              <a:noAutofit/>
            </a:bodyPr>
            <a:lstStyle/>
            <a:p>
              <a:pPr algn="ctr"/>
              <a:r>
                <a:rPr lang="zh-TW" altLang="en-US" sz="1100" dirty="0">
                  <a:solidFill>
                    <a:srgbClr val="FF0000"/>
                  </a:solidFill>
                  <a:latin typeface="華康中圓體" pitchFamily="49" charset="-120"/>
                  <a:ea typeface="華康中圓體" pitchFamily="49" charset="-120"/>
                </a:rPr>
                <a:t>選配會</a:t>
              </a:r>
            </a:p>
          </p:txBody>
        </p:sp>
        <p:cxnSp>
          <p:nvCxnSpPr>
            <p:cNvPr id="31" name="AutoShape 12">
              <a:extLst>
                <a:ext uri="{FF2B5EF4-FFF2-40B4-BE49-F238E27FC236}">
                  <a16:creationId xmlns:a16="http://schemas.microsoft.com/office/drawing/2014/main" id="{6CDE5BAF-3EEC-5248-4EDD-8967152D9140}"/>
                </a:ext>
              </a:extLst>
            </p:cNvPr>
            <p:cNvCxnSpPr>
              <a:cxnSpLocks noChangeShapeType="1"/>
              <a:stCxn id="8" idx="3"/>
              <a:endCxn id="30" idx="0"/>
            </p:cNvCxnSpPr>
            <p:nvPr/>
          </p:nvCxnSpPr>
          <p:spPr bwMode="auto">
            <a:xfrm rot="10800000" flipV="1">
              <a:off x="7455507" y="1750597"/>
              <a:ext cx="409887" cy="126884"/>
            </a:xfrm>
            <a:prstGeom prst="bentConnector2">
              <a:avLst/>
            </a:prstGeom>
            <a:noFill/>
            <a:ln w="12700">
              <a:solidFill>
                <a:schemeClr val="tx1"/>
              </a:solidFill>
              <a:miter lim="800000"/>
              <a:headEnd w="sm" len="sm"/>
              <a:tailEnd type="arrow" w="sm" len="sm"/>
            </a:ln>
            <a:effectLst/>
          </p:spPr>
        </p:cxnSp>
        <p:sp>
          <p:nvSpPr>
            <p:cNvPr id="379010" name="圓角矩形 189">
              <a:extLst>
                <a:ext uri="{FF2B5EF4-FFF2-40B4-BE49-F238E27FC236}">
                  <a16:creationId xmlns:a16="http://schemas.microsoft.com/office/drawing/2014/main" id="{39BC8EBD-704F-34C9-F046-E1069370D5F7}"/>
                </a:ext>
              </a:extLst>
            </p:cNvPr>
            <p:cNvSpPr/>
            <p:nvPr/>
          </p:nvSpPr>
          <p:spPr>
            <a:xfrm>
              <a:off x="7812284" y="5148570"/>
              <a:ext cx="972000" cy="288000"/>
            </a:xfrm>
            <a:prstGeom prst="roundRect">
              <a:avLst>
                <a:gd name="adj" fmla="val 25605"/>
              </a:avLst>
            </a:prstGeom>
            <a:solidFill>
              <a:srgbClr val="FFFF00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36000" tIns="36000" rIns="36000" bIns="36000" anchor="ctr" anchorCtr="1">
              <a:noAutofit/>
            </a:bodyPr>
            <a:lstStyle/>
            <a:p>
              <a:pPr algn="ctr"/>
              <a:r>
                <a:rPr lang="zh-TW" altLang="en-US" sz="1100" dirty="0">
                  <a:latin typeface="華康中圓體" pitchFamily="49" charset="-120"/>
                  <a:ea typeface="華康中圓體" pitchFamily="49" charset="-120"/>
                </a:rPr>
                <a:t>甄選營造廠</a:t>
              </a:r>
            </a:p>
          </p:txBody>
        </p:sp>
        <p:cxnSp>
          <p:nvCxnSpPr>
            <p:cNvPr id="379012" name="直線單箭頭接點 379011">
              <a:extLst>
                <a:ext uri="{FF2B5EF4-FFF2-40B4-BE49-F238E27FC236}">
                  <a16:creationId xmlns:a16="http://schemas.microsoft.com/office/drawing/2014/main" id="{4E70EB0F-DC16-320A-116E-17F7CEB14D83}"/>
                </a:ext>
              </a:extLst>
            </p:cNvPr>
            <p:cNvCxnSpPr>
              <a:cxnSpLocks/>
              <a:stCxn id="24" idx="2"/>
              <a:endCxn id="379010" idx="0"/>
            </p:cNvCxnSpPr>
            <p:nvPr/>
          </p:nvCxnSpPr>
          <p:spPr>
            <a:xfrm flipH="1">
              <a:off x="8298284" y="4986700"/>
              <a:ext cx="1263" cy="161870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miter lim="800000"/>
              <a:headEnd w="sm" len="sm"/>
              <a:tailEnd type="arrow" w="sm" len="sm"/>
            </a:ln>
            <a:effectLst/>
          </p:spPr>
        </p:cxnSp>
        <p:sp>
          <p:nvSpPr>
            <p:cNvPr id="379022" name="圓角矩形 221">
              <a:extLst>
                <a:ext uri="{FF2B5EF4-FFF2-40B4-BE49-F238E27FC236}">
                  <a16:creationId xmlns:a16="http://schemas.microsoft.com/office/drawing/2014/main" id="{F157418A-31EC-B283-A5DC-854236D8FCB3}"/>
                </a:ext>
              </a:extLst>
            </p:cNvPr>
            <p:cNvSpPr/>
            <p:nvPr/>
          </p:nvSpPr>
          <p:spPr>
            <a:xfrm>
              <a:off x="7864367" y="3341846"/>
              <a:ext cx="864000" cy="216000"/>
            </a:xfrm>
            <a:prstGeom prst="roundRect">
              <a:avLst>
                <a:gd name="adj" fmla="val 50000"/>
              </a:avLst>
            </a:prstGeom>
            <a:solidFill>
              <a:srgbClr val="FFFF00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36000" tIns="0" rIns="36000" bIns="0" anchor="ctr" anchorCtr="1">
              <a:noAutofit/>
            </a:bodyPr>
            <a:lstStyle/>
            <a:p>
              <a:pPr algn="ctr"/>
              <a:r>
                <a:rPr lang="zh-TW" altLang="en-US" sz="1100" dirty="0">
                  <a:latin typeface="華康中圓體" pitchFamily="49" charset="-120"/>
                  <a:ea typeface="華康中圓體" pitchFamily="49" charset="-120"/>
                </a:rPr>
                <a:t>甄選建築師</a:t>
              </a:r>
            </a:p>
          </p:txBody>
        </p:sp>
        <p:cxnSp>
          <p:nvCxnSpPr>
            <p:cNvPr id="379036" name="直線單箭頭接點 379035">
              <a:extLst>
                <a:ext uri="{FF2B5EF4-FFF2-40B4-BE49-F238E27FC236}">
                  <a16:creationId xmlns:a16="http://schemas.microsoft.com/office/drawing/2014/main" id="{5F37BC23-933A-D5B3-FDDD-E83BD128D34F}"/>
                </a:ext>
              </a:extLst>
            </p:cNvPr>
            <p:cNvCxnSpPr>
              <a:cxnSpLocks/>
              <a:stCxn id="379022" idx="2"/>
              <a:endCxn id="14" idx="0"/>
            </p:cNvCxnSpPr>
            <p:nvPr/>
          </p:nvCxnSpPr>
          <p:spPr>
            <a:xfrm>
              <a:off x="8296367" y="3557846"/>
              <a:ext cx="1103" cy="132860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miter lim="800000"/>
              <a:headEnd w="sm" len="sm"/>
              <a:tailEnd type="arrow" w="sm" len="sm"/>
            </a:ln>
            <a:effectLst/>
          </p:spPr>
        </p:cxnSp>
        <p:sp>
          <p:nvSpPr>
            <p:cNvPr id="44" name="矩形 43">
              <a:extLst>
                <a:ext uri="{FF2B5EF4-FFF2-40B4-BE49-F238E27FC236}">
                  <a16:creationId xmlns:a16="http://schemas.microsoft.com/office/drawing/2014/main" id="{01832581-3935-B45C-5AAB-70045B0DF5F2}"/>
                </a:ext>
              </a:extLst>
            </p:cNvPr>
            <p:cNvSpPr/>
            <p:nvPr/>
          </p:nvSpPr>
          <p:spPr>
            <a:xfrm>
              <a:off x="8355889" y="3126837"/>
              <a:ext cx="269304" cy="161583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US" altLang="zh-TW" sz="1050" dirty="0">
                  <a:latin typeface="華康中圓體" pitchFamily="49" charset="-120"/>
                  <a:ea typeface="華康中圓體" pitchFamily="49" charset="-120"/>
                </a:rPr>
                <a:t>&gt;50%</a:t>
              </a:r>
              <a:endParaRPr lang="zh-TW" altLang="en-US" sz="1050" dirty="0">
                <a:latin typeface="華康中圓體" pitchFamily="49" charset="-120"/>
                <a:ea typeface="華康中圓體" pitchFamily="49" charset="-120"/>
              </a:endParaRPr>
            </a:p>
          </p:txBody>
        </p:sp>
        <p:sp>
          <p:nvSpPr>
            <p:cNvPr id="54" name="圓角矩形 221">
              <a:extLst>
                <a:ext uri="{FF2B5EF4-FFF2-40B4-BE49-F238E27FC236}">
                  <a16:creationId xmlns:a16="http://schemas.microsoft.com/office/drawing/2014/main" id="{DCE5220B-7535-D1A9-F4C1-8E0EAEDB28F6}"/>
                </a:ext>
              </a:extLst>
            </p:cNvPr>
            <p:cNvSpPr/>
            <p:nvPr/>
          </p:nvSpPr>
          <p:spPr>
            <a:xfrm>
              <a:off x="7867367" y="5606278"/>
              <a:ext cx="864000" cy="216000"/>
            </a:xfrm>
            <a:prstGeom prst="roundRect">
              <a:avLst>
                <a:gd name="adj" fmla="val 50000"/>
              </a:avLst>
            </a:prstGeom>
            <a:solidFill>
              <a:srgbClr val="66FFFF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36000" tIns="36000" rIns="36000" bIns="36000" anchor="ctr" anchorCtr="1">
              <a:noAutofit/>
            </a:bodyPr>
            <a:lstStyle/>
            <a:p>
              <a:pPr algn="ctr"/>
              <a:r>
                <a:rPr lang="zh-TW" altLang="en-US" sz="1100" dirty="0">
                  <a:latin typeface="華康中圓體" pitchFamily="49" charset="-120"/>
                  <a:ea typeface="華康中圓體" pitchFamily="49" charset="-120"/>
                </a:rPr>
                <a:t>營建管理</a:t>
              </a:r>
            </a:p>
          </p:txBody>
        </p:sp>
        <p:cxnSp>
          <p:nvCxnSpPr>
            <p:cNvPr id="61" name="直線單箭頭接點 60">
              <a:extLst>
                <a:ext uri="{FF2B5EF4-FFF2-40B4-BE49-F238E27FC236}">
                  <a16:creationId xmlns:a16="http://schemas.microsoft.com/office/drawing/2014/main" id="{A4239668-4E9A-F659-8BDD-6E4A3EE55DB7}"/>
                </a:ext>
              </a:extLst>
            </p:cNvPr>
            <p:cNvCxnSpPr>
              <a:cxnSpLocks/>
              <a:stCxn id="379010" idx="2"/>
              <a:endCxn id="54" idx="0"/>
            </p:cNvCxnSpPr>
            <p:nvPr/>
          </p:nvCxnSpPr>
          <p:spPr>
            <a:xfrm>
              <a:off x="8298284" y="5436570"/>
              <a:ext cx="1083" cy="169708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miter lim="800000"/>
              <a:headEnd w="sm" len="sm"/>
              <a:tailEnd type="arrow" w="sm" len="sm"/>
            </a:ln>
            <a:effectLst/>
          </p:spPr>
        </p:cxnSp>
        <p:sp>
          <p:nvSpPr>
            <p:cNvPr id="379050" name="矩形 379049">
              <a:extLst>
                <a:ext uri="{FF2B5EF4-FFF2-40B4-BE49-F238E27FC236}">
                  <a16:creationId xmlns:a16="http://schemas.microsoft.com/office/drawing/2014/main" id="{F239B5CB-A122-0534-9693-24025DC89FF7}"/>
                </a:ext>
              </a:extLst>
            </p:cNvPr>
            <p:cNvSpPr/>
            <p:nvPr/>
          </p:nvSpPr>
          <p:spPr>
            <a:xfrm>
              <a:off x="7599245" y="2947235"/>
              <a:ext cx="184666" cy="1692771"/>
            </a:xfrm>
            <a:prstGeom prst="rect">
              <a:avLst/>
            </a:prstGeom>
          </p:spPr>
          <p:txBody>
            <a:bodyPr vert="eaVert" wrap="none" lIns="0" tIns="0" rIns="0" bIns="0">
              <a:spAutoFit/>
            </a:bodyPr>
            <a:lstStyle/>
            <a:p>
              <a:r>
                <a:rPr lang="zh-TW" altLang="en-US" sz="1200" dirty="0">
                  <a:solidFill>
                    <a:srgbClr val="009900"/>
                  </a:solidFill>
                  <a:latin typeface="華康中圓體" pitchFamily="49" charset="-120"/>
                  <a:ea typeface="華康中圓體" pitchFamily="49" charset="-120"/>
                </a:rPr>
                <a:t>分回坪</a:t>
              </a:r>
              <a:r>
                <a:rPr lang="en-US" altLang="zh-TW" sz="1200" dirty="0">
                  <a:solidFill>
                    <a:srgbClr val="009900"/>
                  </a:solidFill>
                  <a:latin typeface="華康中圓體" pitchFamily="49" charset="-120"/>
                  <a:ea typeface="華康中圓體" pitchFamily="49" charset="-120"/>
                </a:rPr>
                <a:t>+40%  </a:t>
              </a:r>
              <a:r>
                <a:rPr lang="zh-TW" altLang="en-US" sz="1200" dirty="0">
                  <a:solidFill>
                    <a:srgbClr val="009900"/>
                  </a:solidFill>
                  <a:latin typeface="華康中圓體" pitchFamily="49" charset="-120"/>
                  <a:ea typeface="華康中圓體" pitchFamily="49" charset="-120"/>
                </a:rPr>
                <a:t>分回價</a:t>
              </a:r>
              <a:r>
                <a:rPr lang="en-US" altLang="zh-TW" sz="1200" dirty="0">
                  <a:solidFill>
                    <a:srgbClr val="009900"/>
                  </a:solidFill>
                  <a:latin typeface="華康中圓體" pitchFamily="49" charset="-120"/>
                  <a:ea typeface="華康中圓體" pitchFamily="49" charset="-120"/>
                </a:rPr>
                <a:t>+60%</a:t>
              </a:r>
              <a:endParaRPr lang="zh-TW" altLang="en-US" sz="1200" dirty="0">
                <a:solidFill>
                  <a:srgbClr val="009900"/>
                </a:solidFill>
                <a:latin typeface="華康中圓體" pitchFamily="49" charset="-120"/>
                <a:ea typeface="華康中圓體" pitchFamily="49" charset="-120"/>
              </a:endParaRPr>
            </a:p>
          </p:txBody>
        </p:sp>
        <p:sp>
          <p:nvSpPr>
            <p:cNvPr id="379053" name="左-右雙向箭號 199">
              <a:extLst>
                <a:ext uri="{FF2B5EF4-FFF2-40B4-BE49-F238E27FC236}">
                  <a16:creationId xmlns:a16="http://schemas.microsoft.com/office/drawing/2014/main" id="{1C969D48-1848-16A2-D4E7-14B288C84E1E}"/>
                </a:ext>
              </a:extLst>
            </p:cNvPr>
            <p:cNvSpPr/>
            <p:nvPr/>
          </p:nvSpPr>
          <p:spPr>
            <a:xfrm>
              <a:off x="7811470" y="2699914"/>
              <a:ext cx="972000" cy="216000"/>
            </a:xfrm>
            <a:prstGeom prst="leftRightArrow">
              <a:avLst>
                <a:gd name="adj1" fmla="val 95283"/>
                <a:gd name="adj2" fmla="val 23585"/>
              </a:avLst>
            </a:prstGeom>
            <a:solidFill>
              <a:srgbClr val="FFFF00"/>
            </a:solidFill>
            <a:ln w="25400" cmpd="sng" algn="ctr">
              <a:solidFill>
                <a:srgbClr val="0000FF"/>
              </a:solidFill>
              <a:miter lim="800000"/>
              <a:headEnd/>
              <a:tailEnd/>
            </a:ln>
            <a:effectLst/>
          </p:spPr>
          <p:txBody>
            <a:bodyPr wrap="none" lIns="36000" tIns="36000" rIns="36000" bIns="36000" anchor="ctr" anchorCtr="1">
              <a:noAutofit/>
            </a:bodyPr>
            <a:lstStyle/>
            <a:p>
              <a:pPr algn="ctr"/>
              <a:r>
                <a:rPr lang="zh-TW" altLang="en-US" sz="1100" dirty="0">
                  <a:latin typeface="華康中圓體" pitchFamily="49" charset="-120"/>
                  <a:ea typeface="華康中圓體" pitchFamily="49" charset="-120"/>
                </a:rPr>
                <a:t>分區甄選代理</a:t>
              </a:r>
            </a:p>
          </p:txBody>
        </p:sp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7A802753-0771-65A9-629F-2C4C6DC260AF}"/>
                </a:ext>
              </a:extLst>
            </p:cNvPr>
            <p:cNvSpPr/>
            <p:nvPr/>
          </p:nvSpPr>
          <p:spPr>
            <a:xfrm>
              <a:off x="7689073" y="6207339"/>
              <a:ext cx="1211870" cy="161583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zh-TW" altLang="en-US" sz="1050" dirty="0">
                  <a:solidFill>
                    <a:srgbClr val="0000FF"/>
                  </a:solidFill>
                  <a:latin typeface="華康中圓體" pitchFamily="49" charset="-120"/>
                  <a:ea typeface="華康中圓體" pitchFamily="49" charset="-120"/>
                </a:rPr>
                <a:t>結算餘額退分參與人</a:t>
              </a:r>
            </a:p>
          </p:txBody>
        </p:sp>
        <p:sp>
          <p:nvSpPr>
            <p:cNvPr id="46" name="圓角矩形 221">
              <a:extLst>
                <a:ext uri="{FF2B5EF4-FFF2-40B4-BE49-F238E27FC236}">
                  <a16:creationId xmlns:a16="http://schemas.microsoft.com/office/drawing/2014/main" id="{3369C412-66B5-9D9C-56D0-6577D91F57BF}"/>
                </a:ext>
              </a:extLst>
            </p:cNvPr>
            <p:cNvSpPr/>
            <p:nvPr/>
          </p:nvSpPr>
          <p:spPr>
            <a:xfrm>
              <a:off x="7866284" y="5980883"/>
              <a:ext cx="864000" cy="216000"/>
            </a:xfrm>
            <a:prstGeom prst="roundRect">
              <a:avLst>
                <a:gd name="adj" fmla="val 50000"/>
              </a:avLst>
            </a:prstGeom>
            <a:pattFill prst="pct5">
              <a:fgClr>
                <a:schemeClr val="tx1"/>
              </a:fgClr>
              <a:bgClr>
                <a:schemeClr val="bg1"/>
              </a:bgClr>
            </a:pattFill>
            <a:ln w="25400" cmpd="dbl" algn="ctr">
              <a:solidFill>
                <a:srgbClr val="0000FF"/>
              </a:solidFill>
              <a:miter lim="800000"/>
              <a:headEnd/>
              <a:tailEnd/>
            </a:ln>
            <a:effectLst/>
          </p:spPr>
          <p:txBody>
            <a:bodyPr wrap="none" lIns="36000" tIns="0" rIns="36000" bIns="0" anchor="ctr" anchorCtr="1">
              <a:noAutofit/>
            </a:bodyPr>
            <a:lstStyle/>
            <a:p>
              <a:pPr algn="ctr"/>
              <a:r>
                <a:rPr lang="zh-TW" altLang="en-US" sz="1100" dirty="0">
                  <a:solidFill>
                    <a:srgbClr val="0000FF"/>
                  </a:solidFill>
                  <a:latin typeface="華康中圓體" pitchFamily="49" charset="-120"/>
                  <a:ea typeface="華康中圓體" pitchFamily="49" charset="-120"/>
                </a:rPr>
                <a:t>啟動重建</a:t>
              </a:r>
            </a:p>
          </p:txBody>
        </p:sp>
        <p:cxnSp>
          <p:nvCxnSpPr>
            <p:cNvPr id="47" name="直線單箭頭接點 46">
              <a:extLst>
                <a:ext uri="{FF2B5EF4-FFF2-40B4-BE49-F238E27FC236}">
                  <a16:creationId xmlns:a16="http://schemas.microsoft.com/office/drawing/2014/main" id="{FA42D56E-A571-1A70-F97C-930722DEF561}"/>
                </a:ext>
              </a:extLst>
            </p:cNvPr>
            <p:cNvCxnSpPr>
              <a:cxnSpLocks/>
              <a:stCxn id="54" idx="2"/>
              <a:endCxn id="46" idx="0"/>
            </p:cNvCxnSpPr>
            <p:nvPr/>
          </p:nvCxnSpPr>
          <p:spPr>
            <a:xfrm flipH="1">
              <a:off x="8298284" y="5822278"/>
              <a:ext cx="1083" cy="158605"/>
            </a:xfrm>
            <a:prstGeom prst="straightConnector1">
              <a:avLst/>
            </a:prstGeom>
            <a:noFill/>
            <a:ln w="12700">
              <a:solidFill>
                <a:srgbClr val="0000FF"/>
              </a:solidFill>
              <a:miter lim="800000"/>
              <a:headEnd w="sm" len="sm"/>
              <a:tailEnd type="arrow" w="sm" len="sm"/>
            </a:ln>
            <a:effectLst/>
          </p:spPr>
        </p:cxn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29B8505B-EE8E-2287-3CC2-BE1C42DA2E04}"/>
                </a:ext>
              </a:extLst>
            </p:cNvPr>
            <p:cNvSpPr/>
            <p:nvPr/>
          </p:nvSpPr>
          <p:spPr>
            <a:xfrm>
              <a:off x="8000044" y="1847239"/>
              <a:ext cx="605935" cy="161583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zh-TW" altLang="en-US" sz="1050" dirty="0">
                  <a:latin typeface="華康中圓體" pitchFamily="49" charset="-120"/>
                  <a:ea typeface="華康中圓體" pitchFamily="49" charset="-120"/>
                </a:rPr>
                <a:t>創生 共生</a:t>
              </a:r>
            </a:p>
          </p:txBody>
        </p:sp>
      </p:grpSp>
      <p:grpSp>
        <p:nvGrpSpPr>
          <p:cNvPr id="379063" name="群組 379062">
            <a:extLst>
              <a:ext uri="{FF2B5EF4-FFF2-40B4-BE49-F238E27FC236}">
                <a16:creationId xmlns:a16="http://schemas.microsoft.com/office/drawing/2014/main" id="{9410C47B-7A4F-A359-3D51-0AF5F28A0771}"/>
              </a:ext>
            </a:extLst>
          </p:cNvPr>
          <p:cNvGrpSpPr/>
          <p:nvPr/>
        </p:nvGrpSpPr>
        <p:grpSpPr>
          <a:xfrm>
            <a:off x="6021212" y="645902"/>
            <a:ext cx="1945620" cy="5553611"/>
            <a:chOff x="6021212" y="645902"/>
            <a:chExt cx="1945620" cy="5553611"/>
          </a:xfrm>
        </p:grpSpPr>
        <p:sp>
          <p:nvSpPr>
            <p:cNvPr id="379197" name="矩形 379196">
              <a:extLst>
                <a:ext uri="{FF2B5EF4-FFF2-40B4-BE49-F238E27FC236}">
                  <a16:creationId xmlns:a16="http://schemas.microsoft.com/office/drawing/2014/main" id="{37D5DFA9-8734-9A3F-F4BC-0AD136C418DB}"/>
                </a:ext>
              </a:extLst>
            </p:cNvPr>
            <p:cNvSpPr/>
            <p:nvPr/>
          </p:nvSpPr>
          <p:spPr>
            <a:xfrm>
              <a:off x="6858836" y="645902"/>
              <a:ext cx="110799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TW" altLang="en-US" dirty="0">
                  <a:solidFill>
                    <a:srgbClr val="008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華康中圓體" pitchFamily="49" charset="-120"/>
                  <a:ea typeface="華康中圓體" pitchFamily="49" charset="-120"/>
                </a:rPr>
                <a:t>再生計畫</a:t>
              </a:r>
              <a:endParaRPr lang="zh-TW" altLang="en-US" sz="1400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中圓體" pitchFamily="49" charset="-120"/>
                <a:ea typeface="華康中圓體" pitchFamily="49" charset="-120"/>
              </a:endParaRPr>
            </a:p>
          </p:txBody>
        </p:sp>
        <p:cxnSp>
          <p:nvCxnSpPr>
            <p:cNvPr id="379154" name="直線單箭頭接點 379153">
              <a:extLst>
                <a:ext uri="{FF2B5EF4-FFF2-40B4-BE49-F238E27FC236}">
                  <a16:creationId xmlns:a16="http://schemas.microsoft.com/office/drawing/2014/main" id="{FEA43AB3-BB35-79AB-7295-DBC2D5BF043F}"/>
                </a:ext>
              </a:extLst>
            </p:cNvPr>
            <p:cNvCxnSpPr>
              <a:cxnSpLocks/>
              <a:stCxn id="379158" idx="2"/>
              <a:endCxn id="379167" idx="0"/>
            </p:cNvCxnSpPr>
            <p:nvPr/>
          </p:nvCxnSpPr>
          <p:spPr>
            <a:xfrm>
              <a:off x="6562315" y="3960854"/>
              <a:ext cx="3487" cy="358139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miter lim="800000"/>
              <a:headEnd w="sm" len="sm"/>
              <a:tailEnd type="arrow" w="sm" len="sm"/>
            </a:ln>
            <a:effectLst/>
          </p:spPr>
        </p:cxnSp>
        <p:sp>
          <p:nvSpPr>
            <p:cNvPr id="379155" name="左-右雙向箭號 223">
              <a:extLst>
                <a:ext uri="{FF2B5EF4-FFF2-40B4-BE49-F238E27FC236}">
                  <a16:creationId xmlns:a16="http://schemas.microsoft.com/office/drawing/2014/main" id="{6729929E-CB62-5029-E58A-2069EB0F8768}"/>
                </a:ext>
              </a:extLst>
            </p:cNvPr>
            <p:cNvSpPr/>
            <p:nvPr/>
          </p:nvSpPr>
          <p:spPr>
            <a:xfrm>
              <a:off x="6130238" y="1642745"/>
              <a:ext cx="864000" cy="216000"/>
            </a:xfrm>
            <a:prstGeom prst="leftRightArrow">
              <a:avLst>
                <a:gd name="adj1" fmla="val 95283"/>
                <a:gd name="adj2" fmla="val 23585"/>
              </a:avLst>
            </a:prstGeom>
            <a:solidFill>
              <a:srgbClr val="99FF99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36000" tIns="36000" rIns="36000" bIns="36000" anchor="ctr" anchorCtr="1">
              <a:noAutofit/>
            </a:bodyPr>
            <a:lstStyle/>
            <a:p>
              <a:pPr algn="ctr"/>
              <a:r>
                <a:rPr lang="zh-TW" altLang="en-US" sz="1100" dirty="0">
                  <a:latin typeface="華康中圓體" pitchFamily="49" charset="-120"/>
                  <a:ea typeface="華康中圓體" pitchFamily="49" charset="-120"/>
                </a:rPr>
                <a:t>計畫說明會</a:t>
              </a:r>
            </a:p>
          </p:txBody>
        </p:sp>
        <p:cxnSp>
          <p:nvCxnSpPr>
            <p:cNvPr id="379156" name="直線單箭頭接點 379155">
              <a:extLst>
                <a:ext uri="{FF2B5EF4-FFF2-40B4-BE49-F238E27FC236}">
                  <a16:creationId xmlns:a16="http://schemas.microsoft.com/office/drawing/2014/main" id="{5DADD7D1-7B4E-B352-2BDB-E378150161CA}"/>
                </a:ext>
              </a:extLst>
            </p:cNvPr>
            <p:cNvCxnSpPr>
              <a:cxnSpLocks/>
              <a:stCxn id="379160" idx="2"/>
              <a:endCxn id="379155" idx="1"/>
            </p:cNvCxnSpPr>
            <p:nvPr/>
          </p:nvCxnSpPr>
          <p:spPr>
            <a:xfrm>
              <a:off x="6561212" y="1431074"/>
              <a:ext cx="1026" cy="216765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miter lim="800000"/>
              <a:headEnd w="sm" len="sm"/>
              <a:tailEnd type="arrow" w="sm" len="sm"/>
            </a:ln>
            <a:effectLst/>
          </p:spPr>
        </p:cxnSp>
        <p:cxnSp>
          <p:nvCxnSpPr>
            <p:cNvPr id="379157" name="直線單箭頭接點 379156">
              <a:extLst>
                <a:ext uri="{FF2B5EF4-FFF2-40B4-BE49-F238E27FC236}">
                  <a16:creationId xmlns:a16="http://schemas.microsoft.com/office/drawing/2014/main" id="{32746BA9-2758-F72F-CC09-E184E2DBB154}"/>
                </a:ext>
              </a:extLst>
            </p:cNvPr>
            <p:cNvCxnSpPr>
              <a:cxnSpLocks/>
              <a:stCxn id="379155" idx="5"/>
              <a:endCxn id="379162" idx="1"/>
            </p:cNvCxnSpPr>
            <p:nvPr/>
          </p:nvCxnSpPr>
          <p:spPr>
            <a:xfrm>
              <a:off x="6562238" y="1853651"/>
              <a:ext cx="0" cy="440623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miter lim="800000"/>
              <a:headEnd w="sm" len="sm"/>
              <a:tailEnd type="arrow" w="sm" len="sm"/>
            </a:ln>
            <a:effectLst/>
          </p:spPr>
        </p:cxnSp>
        <p:sp>
          <p:nvSpPr>
            <p:cNvPr id="379158" name="圓角矩形 189">
              <a:extLst>
                <a:ext uri="{FF2B5EF4-FFF2-40B4-BE49-F238E27FC236}">
                  <a16:creationId xmlns:a16="http://schemas.microsoft.com/office/drawing/2014/main" id="{787BAE26-931E-9A36-53B7-8144CEC75211}"/>
                </a:ext>
              </a:extLst>
            </p:cNvPr>
            <p:cNvSpPr/>
            <p:nvPr/>
          </p:nvSpPr>
          <p:spPr>
            <a:xfrm>
              <a:off x="6076315" y="3690854"/>
              <a:ext cx="972000" cy="270000"/>
            </a:xfrm>
            <a:prstGeom prst="roundRect">
              <a:avLst>
                <a:gd name="adj" fmla="val 25605"/>
              </a:avLst>
            </a:prstGeom>
            <a:solidFill>
              <a:srgbClr val="33CC33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36000" tIns="36000" rIns="36000" bIns="36000" anchor="ctr" anchorCtr="1">
              <a:noAutofit/>
            </a:bodyPr>
            <a:lstStyle/>
            <a:p>
              <a:pPr algn="ctr"/>
              <a:r>
                <a:rPr lang="zh-TW" altLang="en-US" sz="1100" dirty="0">
                  <a:latin typeface="華康中圓體" pitchFamily="49" charset="-120"/>
                  <a:ea typeface="華康中圓體" pitchFamily="49" charset="-120"/>
                </a:rPr>
                <a:t>更新申審作業</a:t>
              </a:r>
            </a:p>
          </p:txBody>
        </p:sp>
        <p:cxnSp>
          <p:nvCxnSpPr>
            <p:cNvPr id="379159" name="直線單箭頭接點 379158">
              <a:extLst>
                <a:ext uri="{FF2B5EF4-FFF2-40B4-BE49-F238E27FC236}">
                  <a16:creationId xmlns:a16="http://schemas.microsoft.com/office/drawing/2014/main" id="{B4303B20-A553-1AE5-D3DD-F174F1F25B7B}"/>
                </a:ext>
              </a:extLst>
            </p:cNvPr>
            <p:cNvCxnSpPr>
              <a:cxnSpLocks/>
              <a:stCxn id="379166" idx="5"/>
              <a:endCxn id="379020" idx="0"/>
            </p:cNvCxnSpPr>
            <p:nvPr/>
          </p:nvCxnSpPr>
          <p:spPr>
            <a:xfrm flipH="1">
              <a:off x="6559660" y="3114924"/>
              <a:ext cx="4117" cy="222771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miter lim="800000"/>
              <a:headEnd w="sm" len="sm"/>
              <a:tailEnd type="arrow" w="sm" len="sm"/>
            </a:ln>
            <a:effectLst/>
          </p:spPr>
        </p:cxnSp>
        <p:sp>
          <p:nvSpPr>
            <p:cNvPr id="379160" name="圓角矩形 221">
              <a:extLst>
                <a:ext uri="{FF2B5EF4-FFF2-40B4-BE49-F238E27FC236}">
                  <a16:creationId xmlns:a16="http://schemas.microsoft.com/office/drawing/2014/main" id="{06A5AF5C-9CE7-EBF4-78C7-6C2BAFFF2E42}"/>
                </a:ext>
              </a:extLst>
            </p:cNvPr>
            <p:cNvSpPr/>
            <p:nvPr/>
          </p:nvSpPr>
          <p:spPr>
            <a:xfrm>
              <a:off x="6021212" y="1215074"/>
              <a:ext cx="1080000" cy="216000"/>
            </a:xfrm>
            <a:prstGeom prst="roundRect">
              <a:avLst>
                <a:gd name="adj" fmla="val 50000"/>
              </a:avLst>
            </a:prstGeom>
            <a:solidFill>
              <a:srgbClr val="00CCFF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36000" tIns="36000" rIns="36000" bIns="36000" anchor="ctr" anchorCtr="1">
              <a:noAutofit/>
            </a:bodyPr>
            <a:lstStyle/>
            <a:p>
              <a:pPr algn="ctr"/>
              <a:r>
                <a:rPr lang="zh-TW" altLang="en-US" sz="1100" dirty="0">
                  <a:latin typeface="華康中圓體" pitchFamily="49" charset="-120"/>
                  <a:ea typeface="華康中圓體" pitchFamily="49" charset="-120"/>
                </a:rPr>
                <a:t>發展再生協會</a:t>
              </a:r>
            </a:p>
          </p:txBody>
        </p:sp>
        <p:sp>
          <p:nvSpPr>
            <p:cNvPr id="379161" name="矩形 379160">
              <a:extLst>
                <a:ext uri="{FF2B5EF4-FFF2-40B4-BE49-F238E27FC236}">
                  <a16:creationId xmlns:a16="http://schemas.microsoft.com/office/drawing/2014/main" id="{BC12602B-5B86-75E9-580B-A62CEBC1C8DD}"/>
                </a:ext>
              </a:extLst>
            </p:cNvPr>
            <p:cNvSpPr/>
            <p:nvPr/>
          </p:nvSpPr>
          <p:spPr>
            <a:xfrm>
              <a:off x="7338803" y="1594418"/>
              <a:ext cx="269304" cy="161583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US" altLang="zh-TW" sz="1050" dirty="0">
                  <a:latin typeface="華康中圓體" pitchFamily="49" charset="-120"/>
                  <a:ea typeface="華康中圓體" pitchFamily="49" charset="-120"/>
                </a:rPr>
                <a:t>&gt;50%</a:t>
              </a:r>
              <a:endParaRPr lang="zh-TW" altLang="en-US" sz="1050" dirty="0">
                <a:latin typeface="華康中圓體" pitchFamily="49" charset="-120"/>
                <a:ea typeface="華康中圓體" pitchFamily="49" charset="-120"/>
              </a:endParaRPr>
            </a:p>
          </p:txBody>
        </p:sp>
        <p:sp>
          <p:nvSpPr>
            <p:cNvPr id="379162" name="左-右雙向箭號 223">
              <a:extLst>
                <a:ext uri="{FF2B5EF4-FFF2-40B4-BE49-F238E27FC236}">
                  <a16:creationId xmlns:a16="http://schemas.microsoft.com/office/drawing/2014/main" id="{00A3A651-5598-4FAA-A32F-3F67440596A1}"/>
                </a:ext>
              </a:extLst>
            </p:cNvPr>
            <p:cNvSpPr/>
            <p:nvPr/>
          </p:nvSpPr>
          <p:spPr>
            <a:xfrm>
              <a:off x="6130238" y="2289180"/>
              <a:ext cx="864000" cy="216000"/>
            </a:xfrm>
            <a:prstGeom prst="leftRightArrow">
              <a:avLst>
                <a:gd name="adj1" fmla="val 95283"/>
                <a:gd name="adj2" fmla="val 23585"/>
              </a:avLst>
            </a:prstGeom>
            <a:solidFill>
              <a:srgbClr val="99FF99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36000" tIns="36000" rIns="36000" bIns="36000" anchor="ctr" anchorCtr="1">
              <a:noAutofit/>
            </a:bodyPr>
            <a:lstStyle/>
            <a:p>
              <a:pPr algn="ctr"/>
              <a:r>
                <a:rPr lang="zh-TW" altLang="en-US" sz="1100" dirty="0">
                  <a:latin typeface="華康中圓體" pitchFamily="49" charset="-120"/>
                  <a:ea typeface="華康中圓體" pitchFamily="49" charset="-120"/>
                </a:rPr>
                <a:t>模擬分配會</a:t>
              </a:r>
            </a:p>
          </p:txBody>
        </p:sp>
        <p:sp>
          <p:nvSpPr>
            <p:cNvPr id="379164" name="矩形 379163">
              <a:extLst>
                <a:ext uri="{FF2B5EF4-FFF2-40B4-BE49-F238E27FC236}">
                  <a16:creationId xmlns:a16="http://schemas.microsoft.com/office/drawing/2014/main" id="{54F8AAF7-5A40-58D2-0B5D-C3ADAA3EBBAC}"/>
                </a:ext>
              </a:extLst>
            </p:cNvPr>
            <p:cNvSpPr/>
            <p:nvPr/>
          </p:nvSpPr>
          <p:spPr>
            <a:xfrm>
              <a:off x="6603230" y="2523530"/>
              <a:ext cx="538609" cy="161583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zh-TW" altLang="en-US" sz="1050" dirty="0">
                  <a:latin typeface="華康中圓體" pitchFamily="49" charset="-120"/>
                  <a:ea typeface="華康中圓體" pitchFamily="49" charset="-120"/>
                </a:rPr>
                <a:t>分區</a:t>
              </a:r>
              <a:r>
                <a:rPr lang="en-US" altLang="zh-TW" sz="1050" dirty="0">
                  <a:latin typeface="華康中圓體" pitchFamily="49" charset="-120"/>
                  <a:ea typeface="華康中圓體" pitchFamily="49" charset="-120"/>
                </a:rPr>
                <a:t>&gt;80%</a:t>
              </a:r>
              <a:endParaRPr lang="zh-TW" altLang="en-US" sz="1050" dirty="0">
                <a:latin typeface="華康中圓體" pitchFamily="49" charset="-120"/>
                <a:ea typeface="華康中圓體" pitchFamily="49" charset="-120"/>
              </a:endParaRPr>
            </a:p>
          </p:txBody>
        </p:sp>
        <p:cxnSp>
          <p:nvCxnSpPr>
            <p:cNvPr id="379165" name="直線單箭頭接點 379164">
              <a:extLst>
                <a:ext uri="{FF2B5EF4-FFF2-40B4-BE49-F238E27FC236}">
                  <a16:creationId xmlns:a16="http://schemas.microsoft.com/office/drawing/2014/main" id="{77BACCA8-E32C-96BA-B7F5-AB4BF1AD1D6C}"/>
                </a:ext>
              </a:extLst>
            </p:cNvPr>
            <p:cNvCxnSpPr>
              <a:cxnSpLocks/>
              <a:stCxn id="379162" idx="5"/>
              <a:endCxn id="379171" idx="1"/>
            </p:cNvCxnSpPr>
            <p:nvPr/>
          </p:nvCxnSpPr>
          <p:spPr>
            <a:xfrm>
              <a:off x="6562238" y="2500086"/>
              <a:ext cx="1539" cy="203567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miter lim="800000"/>
              <a:headEnd w="sm" len="sm"/>
              <a:tailEnd type="arrow" w="sm" len="sm"/>
            </a:ln>
            <a:effectLst/>
          </p:spPr>
        </p:cxnSp>
        <p:sp>
          <p:nvSpPr>
            <p:cNvPr id="379166" name="左-右雙向箭號 199">
              <a:extLst>
                <a:ext uri="{FF2B5EF4-FFF2-40B4-BE49-F238E27FC236}">
                  <a16:creationId xmlns:a16="http://schemas.microsoft.com/office/drawing/2014/main" id="{4BACEF33-41B8-9037-87B8-E82CCA2C7CCF}"/>
                </a:ext>
              </a:extLst>
            </p:cNvPr>
            <p:cNvSpPr/>
            <p:nvPr/>
          </p:nvSpPr>
          <p:spPr>
            <a:xfrm>
              <a:off x="6077777" y="2904018"/>
              <a:ext cx="972000" cy="216000"/>
            </a:xfrm>
            <a:prstGeom prst="leftRightArrow">
              <a:avLst>
                <a:gd name="adj1" fmla="val 95283"/>
                <a:gd name="adj2" fmla="val 23585"/>
              </a:avLst>
            </a:prstGeom>
            <a:solidFill>
              <a:srgbClr val="FF99CC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36000" tIns="36000" rIns="36000" bIns="36000" anchor="ctr" anchorCtr="1">
              <a:noAutofit/>
            </a:bodyPr>
            <a:lstStyle/>
            <a:p>
              <a:pPr algn="ctr"/>
              <a:r>
                <a:rPr lang="zh-TW" altLang="en-US" sz="1100" dirty="0">
                  <a:solidFill>
                    <a:srgbClr val="FF0000"/>
                  </a:solidFill>
                  <a:latin typeface="華康中圓體" pitchFamily="49" charset="-120"/>
                  <a:ea typeface="華康中圓體" pitchFamily="49" charset="-120"/>
                </a:rPr>
                <a:t>信託簽約綁定</a:t>
              </a:r>
            </a:p>
          </p:txBody>
        </p:sp>
        <p:sp>
          <p:nvSpPr>
            <p:cNvPr id="379167" name="圓角矩形 221">
              <a:extLst>
                <a:ext uri="{FF2B5EF4-FFF2-40B4-BE49-F238E27FC236}">
                  <a16:creationId xmlns:a16="http://schemas.microsoft.com/office/drawing/2014/main" id="{E9373BA2-9FD5-2A19-487E-92E98906B9F7}"/>
                </a:ext>
              </a:extLst>
            </p:cNvPr>
            <p:cNvSpPr/>
            <p:nvPr/>
          </p:nvSpPr>
          <p:spPr>
            <a:xfrm>
              <a:off x="6079802" y="4318993"/>
              <a:ext cx="972000" cy="216000"/>
            </a:xfrm>
            <a:prstGeom prst="roundRect">
              <a:avLst>
                <a:gd name="adj" fmla="val 50000"/>
              </a:avLst>
            </a:prstGeom>
            <a:solidFill>
              <a:srgbClr val="FFFF00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36000" tIns="0" rIns="36000" bIns="0" anchor="ctr" anchorCtr="1">
              <a:noAutofit/>
            </a:bodyPr>
            <a:lstStyle/>
            <a:p>
              <a:pPr algn="ctr"/>
              <a:r>
                <a:rPr lang="zh-TW" altLang="en-US" sz="1100" dirty="0">
                  <a:latin typeface="華康中圓體" pitchFamily="49" charset="-120"/>
                  <a:ea typeface="華康中圓體" pitchFamily="49" charset="-120"/>
                </a:rPr>
                <a:t>最終同意權</a:t>
              </a:r>
            </a:p>
          </p:txBody>
        </p:sp>
        <p:sp>
          <p:nvSpPr>
            <p:cNvPr id="379168" name="圓角矩形 189">
              <a:extLst>
                <a:ext uri="{FF2B5EF4-FFF2-40B4-BE49-F238E27FC236}">
                  <a16:creationId xmlns:a16="http://schemas.microsoft.com/office/drawing/2014/main" id="{4528342E-6FB5-9C4F-9766-D47A76C2B81D}"/>
                </a:ext>
              </a:extLst>
            </p:cNvPr>
            <p:cNvSpPr/>
            <p:nvPr/>
          </p:nvSpPr>
          <p:spPr>
            <a:xfrm>
              <a:off x="6078392" y="4716848"/>
              <a:ext cx="972000" cy="270000"/>
            </a:xfrm>
            <a:prstGeom prst="roundRect">
              <a:avLst>
                <a:gd name="adj" fmla="val 25605"/>
              </a:avLst>
            </a:prstGeom>
            <a:solidFill>
              <a:srgbClr val="33CC33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36000" tIns="36000" rIns="36000" bIns="36000" anchor="ctr" anchorCtr="1">
              <a:noAutofit/>
            </a:bodyPr>
            <a:lstStyle/>
            <a:p>
              <a:pPr algn="ctr"/>
              <a:r>
                <a:rPr lang="zh-TW" altLang="en-US" sz="1100" dirty="0">
                  <a:latin typeface="華康中圓體" pitchFamily="49" charset="-120"/>
                  <a:ea typeface="華康中圓體" pitchFamily="49" charset="-120"/>
                </a:rPr>
                <a:t>計畫核定實施</a:t>
              </a:r>
            </a:p>
          </p:txBody>
        </p:sp>
        <p:cxnSp>
          <p:nvCxnSpPr>
            <p:cNvPr id="379169" name="直線單箭頭接點 379168">
              <a:extLst>
                <a:ext uri="{FF2B5EF4-FFF2-40B4-BE49-F238E27FC236}">
                  <a16:creationId xmlns:a16="http://schemas.microsoft.com/office/drawing/2014/main" id="{AD8852C2-F26B-C712-558B-93E115B8CE78}"/>
                </a:ext>
              </a:extLst>
            </p:cNvPr>
            <p:cNvCxnSpPr>
              <a:cxnSpLocks/>
              <a:stCxn id="379167" idx="2"/>
              <a:endCxn id="379168" idx="0"/>
            </p:cNvCxnSpPr>
            <p:nvPr/>
          </p:nvCxnSpPr>
          <p:spPr>
            <a:xfrm flipH="1">
              <a:off x="6564392" y="4534993"/>
              <a:ext cx="1410" cy="181855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miter lim="800000"/>
              <a:headEnd w="sm" len="sm"/>
              <a:tailEnd type="arrow" w="sm" len="sm"/>
            </a:ln>
            <a:effectLst/>
          </p:spPr>
        </p:cxnSp>
        <p:sp>
          <p:nvSpPr>
            <p:cNvPr id="379170" name="矩形 379169">
              <a:extLst>
                <a:ext uri="{FF2B5EF4-FFF2-40B4-BE49-F238E27FC236}">
                  <a16:creationId xmlns:a16="http://schemas.microsoft.com/office/drawing/2014/main" id="{AD91EAB4-7E2B-185A-1E6D-7B4794E36202}"/>
                </a:ext>
              </a:extLst>
            </p:cNvPr>
            <p:cNvSpPr/>
            <p:nvPr/>
          </p:nvSpPr>
          <p:spPr>
            <a:xfrm>
              <a:off x="6592540" y="4561086"/>
              <a:ext cx="269304" cy="161583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US" altLang="zh-TW" sz="1050" dirty="0">
                  <a:latin typeface="華康中圓體" pitchFamily="49" charset="-120"/>
                  <a:ea typeface="華康中圓體" pitchFamily="49" charset="-120"/>
                </a:rPr>
                <a:t>&gt;50%</a:t>
              </a:r>
              <a:endParaRPr lang="zh-TW" altLang="en-US" sz="1050" dirty="0">
                <a:latin typeface="華康中圓體" pitchFamily="49" charset="-120"/>
                <a:ea typeface="華康中圓體" pitchFamily="49" charset="-120"/>
              </a:endParaRPr>
            </a:p>
          </p:txBody>
        </p:sp>
        <p:sp>
          <p:nvSpPr>
            <p:cNvPr id="379171" name="左-右雙向箭號 199">
              <a:extLst>
                <a:ext uri="{FF2B5EF4-FFF2-40B4-BE49-F238E27FC236}">
                  <a16:creationId xmlns:a16="http://schemas.microsoft.com/office/drawing/2014/main" id="{7741D622-987B-4286-27BF-E076930C4E80}"/>
                </a:ext>
              </a:extLst>
            </p:cNvPr>
            <p:cNvSpPr/>
            <p:nvPr/>
          </p:nvSpPr>
          <p:spPr>
            <a:xfrm>
              <a:off x="6077777" y="2698559"/>
              <a:ext cx="972000" cy="216000"/>
            </a:xfrm>
            <a:prstGeom prst="leftRightArrow">
              <a:avLst>
                <a:gd name="adj1" fmla="val 95283"/>
                <a:gd name="adj2" fmla="val 23585"/>
              </a:avLst>
            </a:prstGeom>
            <a:solidFill>
              <a:srgbClr val="FFFF00"/>
            </a:solidFill>
            <a:ln w="25400" cmpd="sng" algn="ctr">
              <a:solidFill>
                <a:srgbClr val="0000FF"/>
              </a:solidFill>
              <a:miter lim="800000"/>
              <a:headEnd/>
              <a:tailEnd/>
            </a:ln>
            <a:effectLst/>
          </p:spPr>
          <p:txBody>
            <a:bodyPr wrap="none" lIns="36000" tIns="36000" rIns="36000" bIns="36000" anchor="ctr" anchorCtr="1">
              <a:noAutofit/>
            </a:bodyPr>
            <a:lstStyle/>
            <a:p>
              <a:pPr algn="ctr"/>
              <a:r>
                <a:rPr lang="zh-TW" altLang="en-US" sz="1100" dirty="0">
                  <a:latin typeface="華康中圓體" pitchFamily="49" charset="-120"/>
                  <a:ea typeface="華康中圓體" pitchFamily="49" charset="-120"/>
                </a:rPr>
                <a:t>分區甄選建商</a:t>
              </a:r>
            </a:p>
          </p:txBody>
        </p:sp>
        <p:sp>
          <p:nvSpPr>
            <p:cNvPr id="379172" name="左-右雙向箭號 223">
              <a:extLst>
                <a:ext uri="{FF2B5EF4-FFF2-40B4-BE49-F238E27FC236}">
                  <a16:creationId xmlns:a16="http://schemas.microsoft.com/office/drawing/2014/main" id="{57563F91-F16B-0B4D-8E21-C267E3B38493}"/>
                </a:ext>
              </a:extLst>
            </p:cNvPr>
            <p:cNvSpPr/>
            <p:nvPr/>
          </p:nvSpPr>
          <p:spPr>
            <a:xfrm>
              <a:off x="6571654" y="4048112"/>
              <a:ext cx="540000" cy="216000"/>
            </a:xfrm>
            <a:prstGeom prst="leftRightArrow">
              <a:avLst>
                <a:gd name="adj1" fmla="val 95283"/>
                <a:gd name="adj2" fmla="val 23585"/>
              </a:avLst>
            </a:prstGeom>
            <a:solidFill>
              <a:srgbClr val="FF99CC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36000" tIns="36000" rIns="36000" bIns="36000" anchor="ctr" anchorCtr="1">
              <a:noAutofit/>
            </a:bodyPr>
            <a:lstStyle/>
            <a:p>
              <a:pPr algn="ctr"/>
              <a:r>
                <a:rPr lang="zh-TW" altLang="en-US" sz="1100" dirty="0">
                  <a:solidFill>
                    <a:srgbClr val="FF0000"/>
                  </a:solidFill>
                  <a:latin typeface="華康中圓體" pitchFamily="49" charset="-120"/>
                  <a:ea typeface="華康中圓體" pitchFamily="49" charset="-120"/>
                </a:rPr>
                <a:t>選配會</a:t>
              </a:r>
            </a:p>
          </p:txBody>
        </p:sp>
        <p:sp>
          <p:nvSpPr>
            <p:cNvPr id="379173" name="矩形 379172">
              <a:extLst>
                <a:ext uri="{FF2B5EF4-FFF2-40B4-BE49-F238E27FC236}">
                  <a16:creationId xmlns:a16="http://schemas.microsoft.com/office/drawing/2014/main" id="{82F3AC12-B599-2ED5-2983-8A20552D03CE}"/>
                </a:ext>
              </a:extLst>
            </p:cNvPr>
            <p:cNvSpPr/>
            <p:nvPr/>
          </p:nvSpPr>
          <p:spPr>
            <a:xfrm>
              <a:off x="6592540" y="3122254"/>
              <a:ext cx="269304" cy="161583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US" altLang="zh-TW" sz="1050" dirty="0">
                  <a:latin typeface="華康中圓體" pitchFamily="49" charset="-120"/>
                  <a:ea typeface="華康中圓體" pitchFamily="49" charset="-120"/>
                </a:rPr>
                <a:t>&gt;50%</a:t>
              </a:r>
              <a:endParaRPr lang="zh-TW" altLang="en-US" sz="1050" dirty="0">
                <a:latin typeface="華康中圓體" pitchFamily="49" charset="-120"/>
                <a:ea typeface="華康中圓體" pitchFamily="49" charset="-120"/>
              </a:endParaRPr>
            </a:p>
          </p:txBody>
        </p:sp>
        <p:cxnSp>
          <p:nvCxnSpPr>
            <p:cNvPr id="379178" name="AutoShape 12">
              <a:extLst>
                <a:ext uri="{FF2B5EF4-FFF2-40B4-BE49-F238E27FC236}">
                  <a16:creationId xmlns:a16="http://schemas.microsoft.com/office/drawing/2014/main" id="{E3240228-6BA7-359A-1A97-3BCD08CED0A8}"/>
                </a:ext>
              </a:extLst>
            </p:cNvPr>
            <p:cNvCxnSpPr>
              <a:cxnSpLocks noChangeShapeType="1"/>
              <a:stCxn id="379155" idx="7"/>
              <a:endCxn id="30" idx="0"/>
            </p:cNvCxnSpPr>
            <p:nvPr/>
          </p:nvCxnSpPr>
          <p:spPr bwMode="auto">
            <a:xfrm>
              <a:off x="6994238" y="1750745"/>
              <a:ext cx="461268" cy="126736"/>
            </a:xfrm>
            <a:prstGeom prst="bentConnector2">
              <a:avLst/>
            </a:prstGeom>
            <a:noFill/>
            <a:ln w="12700">
              <a:solidFill>
                <a:schemeClr val="tx1"/>
              </a:solidFill>
              <a:miter lim="800000"/>
              <a:headEnd w="sm" len="sm"/>
              <a:tailEnd type="arrow" w="sm" len="sm"/>
            </a:ln>
            <a:effectLst/>
          </p:spPr>
        </p:cxnSp>
        <p:sp>
          <p:nvSpPr>
            <p:cNvPr id="13" name="圓角矩形 189">
              <a:extLst>
                <a:ext uri="{FF2B5EF4-FFF2-40B4-BE49-F238E27FC236}">
                  <a16:creationId xmlns:a16="http://schemas.microsoft.com/office/drawing/2014/main" id="{E5A4B2FE-334D-6FDC-E93C-8CD57D8353F0}"/>
                </a:ext>
              </a:extLst>
            </p:cNvPr>
            <p:cNvSpPr/>
            <p:nvPr/>
          </p:nvSpPr>
          <p:spPr>
            <a:xfrm>
              <a:off x="6077129" y="5148718"/>
              <a:ext cx="972000" cy="288000"/>
            </a:xfrm>
            <a:prstGeom prst="roundRect">
              <a:avLst>
                <a:gd name="adj" fmla="val 25605"/>
              </a:avLst>
            </a:prstGeom>
            <a:solidFill>
              <a:srgbClr val="FFCCFF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36000" tIns="36000" rIns="36000" bIns="36000" anchor="ctr" anchorCtr="1">
              <a:noAutofit/>
            </a:bodyPr>
            <a:lstStyle/>
            <a:p>
              <a:pPr algn="ctr"/>
              <a:r>
                <a:rPr lang="zh-TW" altLang="en-US" sz="1100" dirty="0">
                  <a:latin typeface="華康中圓體" pitchFamily="49" charset="-120"/>
                  <a:ea typeface="華康中圓體" pitchFamily="49" charset="-120"/>
                </a:rPr>
                <a:t>搭配營造廠</a:t>
              </a:r>
            </a:p>
          </p:txBody>
        </p:sp>
        <p:sp>
          <p:nvSpPr>
            <p:cNvPr id="379014" name="圓角矩形 189">
              <a:extLst>
                <a:ext uri="{FF2B5EF4-FFF2-40B4-BE49-F238E27FC236}">
                  <a16:creationId xmlns:a16="http://schemas.microsoft.com/office/drawing/2014/main" id="{BEC753EC-59A0-524D-297C-68F6AC6A3A00}"/>
                </a:ext>
              </a:extLst>
            </p:cNvPr>
            <p:cNvSpPr/>
            <p:nvPr/>
          </p:nvSpPr>
          <p:spPr>
            <a:xfrm>
              <a:off x="7351385" y="3229761"/>
              <a:ext cx="216000" cy="2948731"/>
            </a:xfrm>
            <a:prstGeom prst="roundRect">
              <a:avLst>
                <a:gd name="adj" fmla="val 25605"/>
              </a:avLst>
            </a:prstGeom>
            <a:solidFill>
              <a:srgbClr val="66FFFF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vert="eaVert" wrap="none" lIns="36000" tIns="36000" rIns="36000" bIns="36000" anchor="ctr" anchorCtr="1">
              <a:noAutofit/>
            </a:bodyPr>
            <a:lstStyle/>
            <a:p>
              <a:pPr algn="ctr"/>
              <a:r>
                <a:rPr lang="zh-TW" altLang="en-US" sz="1100" dirty="0">
                  <a:latin typeface="華康中圓體" pitchFamily="49" charset="-120"/>
                  <a:ea typeface="華康中圓體" pitchFamily="49" charset="-120"/>
                </a:rPr>
                <a:t>全域開發管理＋營建督導管理</a:t>
              </a:r>
            </a:p>
          </p:txBody>
        </p:sp>
        <p:cxnSp>
          <p:nvCxnSpPr>
            <p:cNvPr id="379018" name="直線單箭頭接點 379017">
              <a:extLst>
                <a:ext uri="{FF2B5EF4-FFF2-40B4-BE49-F238E27FC236}">
                  <a16:creationId xmlns:a16="http://schemas.microsoft.com/office/drawing/2014/main" id="{FA553553-AD13-C8BE-46EE-A9DC8359B737}"/>
                </a:ext>
              </a:extLst>
            </p:cNvPr>
            <p:cNvCxnSpPr>
              <a:cxnSpLocks/>
              <a:stCxn id="379168" idx="2"/>
              <a:endCxn id="13" idx="0"/>
            </p:cNvCxnSpPr>
            <p:nvPr/>
          </p:nvCxnSpPr>
          <p:spPr>
            <a:xfrm flipH="1">
              <a:off x="6563129" y="4986848"/>
              <a:ext cx="1263" cy="161870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miter lim="800000"/>
              <a:headEnd w="sm" len="sm"/>
              <a:tailEnd type="arrow" w="sm" len="sm"/>
            </a:ln>
            <a:effectLst/>
          </p:spPr>
        </p:cxnSp>
        <p:sp>
          <p:nvSpPr>
            <p:cNvPr id="30" name="圓角矩形 189">
              <a:extLst>
                <a:ext uri="{FF2B5EF4-FFF2-40B4-BE49-F238E27FC236}">
                  <a16:creationId xmlns:a16="http://schemas.microsoft.com/office/drawing/2014/main" id="{1F885EEE-CE37-A949-4982-6F2F8F7DBFDE}"/>
                </a:ext>
              </a:extLst>
            </p:cNvPr>
            <p:cNvSpPr/>
            <p:nvPr/>
          </p:nvSpPr>
          <p:spPr>
            <a:xfrm>
              <a:off x="7320506" y="1877481"/>
              <a:ext cx="270000" cy="1322919"/>
            </a:xfrm>
            <a:prstGeom prst="roundRect">
              <a:avLst>
                <a:gd name="adj" fmla="val 25605"/>
              </a:avLst>
            </a:prstGeom>
            <a:solidFill>
              <a:srgbClr val="66FF66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vert="eaVert" wrap="none" lIns="36000" tIns="36000" rIns="36000" bIns="36000" anchor="ctr" anchorCtr="1">
              <a:noAutofit/>
            </a:bodyPr>
            <a:lstStyle/>
            <a:p>
              <a:pPr algn="ctr"/>
              <a:r>
                <a:rPr lang="zh-TW" altLang="en-US" sz="1100" dirty="0">
                  <a:latin typeface="華康中圓體" pitchFamily="49" charset="-120"/>
                  <a:ea typeface="華康中圓體" pitchFamily="49" charset="-120"/>
                </a:rPr>
                <a:t>再生計畫作業</a:t>
              </a:r>
            </a:p>
          </p:txBody>
        </p:sp>
        <p:sp>
          <p:nvSpPr>
            <p:cNvPr id="379020" name="圓角矩形 221">
              <a:extLst>
                <a:ext uri="{FF2B5EF4-FFF2-40B4-BE49-F238E27FC236}">
                  <a16:creationId xmlns:a16="http://schemas.microsoft.com/office/drawing/2014/main" id="{AACB6AE2-A41A-8B4F-251F-2116DEB6CD71}"/>
                </a:ext>
              </a:extLst>
            </p:cNvPr>
            <p:cNvSpPr/>
            <p:nvPr/>
          </p:nvSpPr>
          <p:spPr>
            <a:xfrm>
              <a:off x="6127660" y="3337695"/>
              <a:ext cx="864000" cy="216000"/>
            </a:xfrm>
            <a:prstGeom prst="roundRect">
              <a:avLst>
                <a:gd name="adj" fmla="val 50000"/>
              </a:avLst>
            </a:prstGeom>
            <a:solidFill>
              <a:srgbClr val="FFCCFF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36000" tIns="0" rIns="36000" bIns="0" anchor="ctr" anchorCtr="1">
              <a:noAutofit/>
            </a:bodyPr>
            <a:lstStyle/>
            <a:p>
              <a:pPr algn="ctr"/>
              <a:r>
                <a:rPr lang="zh-TW" altLang="en-US" sz="1100" dirty="0">
                  <a:latin typeface="華康中圓體" pitchFamily="49" charset="-120"/>
                  <a:ea typeface="華康中圓體" pitchFamily="49" charset="-120"/>
                </a:rPr>
                <a:t>搭配建築師</a:t>
              </a:r>
            </a:p>
          </p:txBody>
        </p:sp>
        <p:cxnSp>
          <p:nvCxnSpPr>
            <p:cNvPr id="40" name="直線單箭頭接點 39">
              <a:extLst>
                <a:ext uri="{FF2B5EF4-FFF2-40B4-BE49-F238E27FC236}">
                  <a16:creationId xmlns:a16="http://schemas.microsoft.com/office/drawing/2014/main" id="{B95DBF36-53A9-E02D-44D8-87998A98E0A5}"/>
                </a:ext>
              </a:extLst>
            </p:cNvPr>
            <p:cNvCxnSpPr>
              <a:cxnSpLocks/>
              <a:stCxn id="379020" idx="2"/>
              <a:endCxn id="379158" idx="0"/>
            </p:cNvCxnSpPr>
            <p:nvPr/>
          </p:nvCxnSpPr>
          <p:spPr>
            <a:xfrm>
              <a:off x="6559660" y="3553695"/>
              <a:ext cx="2655" cy="137159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miter lim="800000"/>
              <a:headEnd w="sm" len="sm"/>
              <a:tailEnd type="arrow" w="sm" len="sm"/>
            </a:ln>
            <a:effectLst/>
          </p:spPr>
        </p:cxnSp>
        <p:sp>
          <p:nvSpPr>
            <p:cNvPr id="379048" name="矩形 379047">
              <a:extLst>
                <a:ext uri="{FF2B5EF4-FFF2-40B4-BE49-F238E27FC236}">
                  <a16:creationId xmlns:a16="http://schemas.microsoft.com/office/drawing/2014/main" id="{C3815F6C-EDF0-5009-0C9B-EF6CBFF5288E}"/>
                </a:ext>
              </a:extLst>
            </p:cNvPr>
            <p:cNvSpPr/>
            <p:nvPr/>
          </p:nvSpPr>
          <p:spPr>
            <a:xfrm>
              <a:off x="6107735" y="1017799"/>
              <a:ext cx="923330" cy="184666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zh-TW" altLang="en-US" sz="1200" dirty="0">
                  <a:solidFill>
                    <a:srgbClr val="0000FF"/>
                  </a:solidFill>
                  <a:latin typeface="華康中圓體" pitchFamily="49" charset="-120"/>
                  <a:ea typeface="華康中圓體" pitchFamily="49" charset="-120"/>
                </a:rPr>
                <a:t>代招甄選建商</a:t>
              </a:r>
            </a:p>
          </p:txBody>
        </p:sp>
        <p:sp>
          <p:nvSpPr>
            <p:cNvPr id="379058" name="圓角矩形 221">
              <a:extLst>
                <a:ext uri="{FF2B5EF4-FFF2-40B4-BE49-F238E27FC236}">
                  <a16:creationId xmlns:a16="http://schemas.microsoft.com/office/drawing/2014/main" id="{6E0C1CBD-016A-BB33-F154-834B6D79B4D3}"/>
                </a:ext>
              </a:extLst>
            </p:cNvPr>
            <p:cNvSpPr/>
            <p:nvPr/>
          </p:nvSpPr>
          <p:spPr>
            <a:xfrm>
              <a:off x="6129358" y="5608908"/>
              <a:ext cx="864000" cy="216000"/>
            </a:xfrm>
            <a:prstGeom prst="roundRect">
              <a:avLst>
                <a:gd name="adj" fmla="val 50000"/>
              </a:avLst>
            </a:prstGeom>
            <a:solidFill>
              <a:srgbClr val="66FFFF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36000" tIns="36000" rIns="36000" bIns="36000" anchor="ctr" anchorCtr="1">
              <a:noAutofit/>
            </a:bodyPr>
            <a:lstStyle/>
            <a:p>
              <a:pPr algn="ctr"/>
              <a:r>
                <a:rPr lang="zh-TW" altLang="en-US" sz="1100" dirty="0">
                  <a:latin typeface="華康中圓體" pitchFamily="49" charset="-120"/>
                  <a:ea typeface="華康中圓體" pitchFamily="49" charset="-120"/>
                </a:rPr>
                <a:t>督導管理</a:t>
              </a:r>
            </a:p>
          </p:txBody>
        </p:sp>
        <p:cxnSp>
          <p:nvCxnSpPr>
            <p:cNvPr id="379059" name="直線單箭頭接點 379058">
              <a:extLst>
                <a:ext uri="{FF2B5EF4-FFF2-40B4-BE49-F238E27FC236}">
                  <a16:creationId xmlns:a16="http://schemas.microsoft.com/office/drawing/2014/main" id="{F766F11D-D80B-8392-552D-08B8A1521603}"/>
                </a:ext>
              </a:extLst>
            </p:cNvPr>
            <p:cNvCxnSpPr>
              <a:cxnSpLocks/>
              <a:stCxn id="13" idx="2"/>
              <a:endCxn id="379058" idx="0"/>
            </p:cNvCxnSpPr>
            <p:nvPr/>
          </p:nvCxnSpPr>
          <p:spPr>
            <a:xfrm flipH="1">
              <a:off x="6561358" y="5436718"/>
              <a:ext cx="1771" cy="172190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miter lim="800000"/>
              <a:headEnd w="sm" len="sm"/>
              <a:tailEnd type="arrow" w="sm" len="sm"/>
            </a:ln>
            <a:effectLst/>
          </p:spPr>
        </p:cxnSp>
        <p:sp>
          <p:nvSpPr>
            <p:cNvPr id="379060" name="圓角矩形 221">
              <a:extLst>
                <a:ext uri="{FF2B5EF4-FFF2-40B4-BE49-F238E27FC236}">
                  <a16:creationId xmlns:a16="http://schemas.microsoft.com/office/drawing/2014/main" id="{F2089730-AE69-C5AF-9A60-7235CD8BBB80}"/>
                </a:ext>
              </a:extLst>
            </p:cNvPr>
            <p:cNvSpPr/>
            <p:nvPr/>
          </p:nvSpPr>
          <p:spPr>
            <a:xfrm>
              <a:off x="6132251" y="5983513"/>
              <a:ext cx="864000" cy="216000"/>
            </a:xfrm>
            <a:prstGeom prst="roundRect">
              <a:avLst>
                <a:gd name="adj" fmla="val 50000"/>
              </a:avLst>
            </a:prstGeom>
            <a:pattFill prst="pct5">
              <a:fgClr>
                <a:schemeClr val="tx1"/>
              </a:fgClr>
              <a:bgClr>
                <a:schemeClr val="bg1"/>
              </a:bgClr>
            </a:pattFill>
            <a:ln w="25400" cmpd="dbl" algn="ctr">
              <a:solidFill>
                <a:srgbClr val="0000FF"/>
              </a:solidFill>
              <a:miter lim="800000"/>
              <a:headEnd/>
              <a:tailEnd/>
            </a:ln>
            <a:effectLst/>
          </p:spPr>
          <p:txBody>
            <a:bodyPr wrap="none" lIns="36000" tIns="0" rIns="36000" bIns="0" anchor="ctr" anchorCtr="1">
              <a:noAutofit/>
            </a:bodyPr>
            <a:lstStyle/>
            <a:p>
              <a:pPr algn="ctr"/>
              <a:r>
                <a:rPr lang="zh-TW" altLang="en-US" sz="1100" dirty="0">
                  <a:solidFill>
                    <a:srgbClr val="0000FF"/>
                  </a:solidFill>
                  <a:latin typeface="華康中圓體" pitchFamily="49" charset="-120"/>
                  <a:ea typeface="華康中圓體" pitchFamily="49" charset="-120"/>
                </a:rPr>
                <a:t>啟動重建</a:t>
              </a:r>
            </a:p>
          </p:txBody>
        </p:sp>
        <p:cxnSp>
          <p:nvCxnSpPr>
            <p:cNvPr id="379061" name="直線單箭頭接點 379060">
              <a:extLst>
                <a:ext uri="{FF2B5EF4-FFF2-40B4-BE49-F238E27FC236}">
                  <a16:creationId xmlns:a16="http://schemas.microsoft.com/office/drawing/2014/main" id="{1F2C2865-B64B-B274-2FB8-4F67F1DFF80F}"/>
                </a:ext>
              </a:extLst>
            </p:cNvPr>
            <p:cNvCxnSpPr>
              <a:cxnSpLocks/>
              <a:stCxn id="379058" idx="2"/>
              <a:endCxn id="379060" idx="0"/>
            </p:cNvCxnSpPr>
            <p:nvPr/>
          </p:nvCxnSpPr>
          <p:spPr>
            <a:xfrm>
              <a:off x="6561358" y="5824908"/>
              <a:ext cx="2893" cy="158605"/>
            </a:xfrm>
            <a:prstGeom prst="straightConnector1">
              <a:avLst/>
            </a:prstGeom>
            <a:noFill/>
            <a:ln w="12700">
              <a:solidFill>
                <a:srgbClr val="0000FF"/>
              </a:solidFill>
              <a:miter lim="800000"/>
              <a:headEnd w="sm" len="sm"/>
              <a:tailEnd type="arrow" w="sm" len="sm"/>
            </a:ln>
            <a:effectLst/>
          </p:spPr>
        </p:cxnSp>
        <p:sp>
          <p:nvSpPr>
            <p:cNvPr id="34" name="矩形 33">
              <a:extLst>
                <a:ext uri="{FF2B5EF4-FFF2-40B4-BE49-F238E27FC236}">
                  <a16:creationId xmlns:a16="http://schemas.microsoft.com/office/drawing/2014/main" id="{19C6B7EA-7338-0770-1124-D646AE6AD594}"/>
                </a:ext>
              </a:extLst>
            </p:cNvPr>
            <p:cNvSpPr/>
            <p:nvPr/>
          </p:nvSpPr>
          <p:spPr>
            <a:xfrm>
              <a:off x="7097381" y="2943538"/>
              <a:ext cx="184666" cy="1692771"/>
            </a:xfrm>
            <a:prstGeom prst="rect">
              <a:avLst/>
            </a:prstGeom>
          </p:spPr>
          <p:txBody>
            <a:bodyPr vert="eaVert" wrap="none" lIns="0" tIns="0" rIns="0" bIns="0">
              <a:spAutoFit/>
            </a:bodyPr>
            <a:lstStyle/>
            <a:p>
              <a:r>
                <a:rPr lang="zh-TW" altLang="en-US" sz="1200" dirty="0">
                  <a:solidFill>
                    <a:srgbClr val="009900"/>
                  </a:solidFill>
                  <a:latin typeface="華康中圓體" pitchFamily="49" charset="-120"/>
                  <a:ea typeface="華康中圓體" pitchFamily="49" charset="-120"/>
                </a:rPr>
                <a:t>分回坪</a:t>
              </a:r>
              <a:r>
                <a:rPr lang="en-US" altLang="zh-TW" sz="1200" dirty="0">
                  <a:solidFill>
                    <a:srgbClr val="009900"/>
                  </a:solidFill>
                  <a:latin typeface="華康中圓體" pitchFamily="49" charset="-120"/>
                  <a:ea typeface="華康中圓體" pitchFamily="49" charset="-120"/>
                </a:rPr>
                <a:t>+29%  </a:t>
              </a:r>
              <a:r>
                <a:rPr lang="zh-TW" altLang="en-US" sz="1200" dirty="0">
                  <a:solidFill>
                    <a:srgbClr val="009900"/>
                  </a:solidFill>
                  <a:latin typeface="華康中圓體" pitchFamily="49" charset="-120"/>
                  <a:ea typeface="華康中圓體" pitchFamily="49" charset="-120"/>
                </a:rPr>
                <a:t>分回價</a:t>
              </a:r>
              <a:r>
                <a:rPr lang="en-US" altLang="zh-TW" sz="1200" dirty="0">
                  <a:solidFill>
                    <a:srgbClr val="009900"/>
                  </a:solidFill>
                  <a:latin typeface="華康中圓體" pitchFamily="49" charset="-120"/>
                  <a:ea typeface="華康中圓體" pitchFamily="49" charset="-120"/>
                </a:rPr>
                <a:t>+50%</a:t>
              </a:r>
              <a:endParaRPr lang="zh-TW" altLang="en-US" sz="1200" dirty="0">
                <a:solidFill>
                  <a:srgbClr val="009900"/>
                </a:solidFill>
                <a:latin typeface="華康中圓體" pitchFamily="49" charset="-120"/>
                <a:ea typeface="華康中圓體" pitchFamily="49" charset="-120"/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5336C76D-D1AB-DDE4-4FED-22E7A35B1E3A}"/>
                </a:ext>
              </a:extLst>
            </p:cNvPr>
            <p:cNvSpPr/>
            <p:nvPr/>
          </p:nvSpPr>
          <p:spPr>
            <a:xfrm>
              <a:off x="7321202" y="1387223"/>
              <a:ext cx="269304" cy="161583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zh-TW" altLang="en-US" sz="1050" dirty="0">
                  <a:latin typeface="華康中圓體" pitchFamily="49" charset="-120"/>
                  <a:ea typeface="華康中圓體" pitchFamily="49" charset="-120"/>
                </a:rPr>
                <a:t>知見</a:t>
              </a:r>
            </a:p>
          </p:txBody>
        </p:sp>
        <p:sp>
          <p:nvSpPr>
            <p:cNvPr id="379008" name="矩形 379007">
              <a:extLst>
                <a:ext uri="{FF2B5EF4-FFF2-40B4-BE49-F238E27FC236}">
                  <a16:creationId xmlns:a16="http://schemas.microsoft.com/office/drawing/2014/main" id="{7E9E36BC-E05E-FF04-63F7-7F164E5CD0DE}"/>
                </a:ext>
              </a:extLst>
            </p:cNvPr>
            <p:cNvSpPr/>
            <p:nvPr/>
          </p:nvSpPr>
          <p:spPr>
            <a:xfrm>
              <a:off x="6268243" y="1844443"/>
              <a:ext cx="605935" cy="161583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zh-TW" altLang="en-US" sz="1050" dirty="0">
                  <a:latin typeface="華康中圓體" pitchFamily="49" charset="-120"/>
                  <a:ea typeface="華康中圓體" pitchFamily="49" charset="-120"/>
                </a:rPr>
                <a:t>創生 共生</a:t>
              </a:r>
            </a:p>
          </p:txBody>
        </p:sp>
      </p:grpSp>
      <p:grpSp>
        <p:nvGrpSpPr>
          <p:cNvPr id="379011" name="群組 379010">
            <a:extLst>
              <a:ext uri="{FF2B5EF4-FFF2-40B4-BE49-F238E27FC236}">
                <a16:creationId xmlns:a16="http://schemas.microsoft.com/office/drawing/2014/main" id="{ABD8BE09-D055-EE66-1A79-F56B029E78D1}"/>
              </a:ext>
            </a:extLst>
          </p:cNvPr>
          <p:cNvGrpSpPr/>
          <p:nvPr/>
        </p:nvGrpSpPr>
        <p:grpSpPr>
          <a:xfrm>
            <a:off x="249718" y="955341"/>
            <a:ext cx="1267906" cy="5234327"/>
            <a:chOff x="249718" y="955341"/>
            <a:chExt cx="1267906" cy="5234327"/>
          </a:xfrm>
        </p:grpSpPr>
        <p:sp>
          <p:nvSpPr>
            <p:cNvPr id="379196" name="矩形 379195">
              <a:extLst>
                <a:ext uri="{FF2B5EF4-FFF2-40B4-BE49-F238E27FC236}">
                  <a16:creationId xmlns:a16="http://schemas.microsoft.com/office/drawing/2014/main" id="{4A9A5F06-B2EE-90E7-AA7C-D78E5A63C9F0}"/>
                </a:ext>
              </a:extLst>
            </p:cNvPr>
            <p:cNvSpPr/>
            <p:nvPr/>
          </p:nvSpPr>
          <p:spPr>
            <a:xfrm>
              <a:off x="359269" y="955341"/>
              <a:ext cx="110799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TW" altLang="en-US" dirty="0">
                  <a:solidFill>
                    <a:srgbClr val="0000FF"/>
                  </a:solidFill>
                  <a:latin typeface="華康中圓體" pitchFamily="49" charset="-120"/>
                  <a:ea typeface="華康中圓體" pitchFamily="49" charset="-120"/>
                </a:rPr>
                <a:t>就地合建</a:t>
              </a:r>
              <a:endParaRPr lang="zh-TW" altLang="en-US" sz="1400" dirty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endParaRPr>
            </a:p>
          </p:txBody>
        </p:sp>
        <p:sp>
          <p:nvSpPr>
            <p:cNvPr id="36" name="矩形 35">
              <a:extLst>
                <a:ext uri="{FF2B5EF4-FFF2-40B4-BE49-F238E27FC236}">
                  <a16:creationId xmlns:a16="http://schemas.microsoft.com/office/drawing/2014/main" id="{C0EF2464-9EAE-8B81-1CB7-0CB1A8FB884E}"/>
                </a:ext>
              </a:extLst>
            </p:cNvPr>
            <p:cNvSpPr/>
            <p:nvPr/>
          </p:nvSpPr>
          <p:spPr>
            <a:xfrm>
              <a:off x="249718" y="3725246"/>
              <a:ext cx="161583" cy="807913"/>
            </a:xfrm>
            <a:prstGeom prst="rect">
              <a:avLst/>
            </a:prstGeom>
          </p:spPr>
          <p:txBody>
            <a:bodyPr vert="eaVert" wrap="none" lIns="0" tIns="0" rIns="0" bIns="0" anchor="ctr" anchorCtr="0">
              <a:spAutoFit/>
            </a:bodyPr>
            <a:lstStyle/>
            <a:p>
              <a:r>
                <a:rPr lang="zh-TW" altLang="en-US" sz="1050" dirty="0">
                  <a:solidFill>
                    <a:srgbClr val="FF0000"/>
                  </a:solidFill>
                  <a:latin typeface="華康中圓體" pitchFamily="49" charset="-120"/>
                  <a:ea typeface="華康中圓體" pitchFamily="49" charset="-120"/>
                </a:rPr>
                <a:t>契約產權爭議</a:t>
              </a:r>
            </a:p>
          </p:txBody>
        </p:sp>
        <p:cxnSp>
          <p:nvCxnSpPr>
            <p:cNvPr id="37" name="AutoShape 12">
              <a:extLst>
                <a:ext uri="{FF2B5EF4-FFF2-40B4-BE49-F238E27FC236}">
                  <a16:creationId xmlns:a16="http://schemas.microsoft.com/office/drawing/2014/main" id="{E50CF7DE-C039-6CAA-EA22-EC68C6B42B59}"/>
                </a:ext>
              </a:extLst>
            </p:cNvPr>
            <p:cNvCxnSpPr>
              <a:cxnSpLocks noChangeShapeType="1"/>
              <a:stCxn id="379132" idx="3"/>
              <a:endCxn id="12" idx="1"/>
            </p:cNvCxnSpPr>
            <p:nvPr/>
          </p:nvCxnSpPr>
          <p:spPr bwMode="auto">
            <a:xfrm rot="10800000" flipV="1">
              <a:off x="462128" y="3011870"/>
              <a:ext cx="648" cy="2280700"/>
            </a:xfrm>
            <a:prstGeom prst="bentConnector3">
              <a:avLst>
                <a:gd name="adj1" fmla="val 35377778"/>
              </a:avLst>
            </a:prstGeom>
            <a:noFill/>
            <a:ln w="12700">
              <a:solidFill>
                <a:srgbClr val="FF0000"/>
              </a:solidFill>
              <a:prstDash val="sysDash"/>
              <a:miter lim="800000"/>
              <a:headEnd w="sm" len="sm"/>
              <a:tailEnd type="arrow" w="sm" len="sm"/>
            </a:ln>
            <a:effectLst/>
          </p:spPr>
        </p:cxnSp>
        <p:cxnSp>
          <p:nvCxnSpPr>
            <p:cNvPr id="379120" name="直線單箭頭接點 379119">
              <a:extLst>
                <a:ext uri="{FF2B5EF4-FFF2-40B4-BE49-F238E27FC236}">
                  <a16:creationId xmlns:a16="http://schemas.microsoft.com/office/drawing/2014/main" id="{46B5F4B0-3BBC-0AA1-9DEB-5E76515B6528}"/>
                </a:ext>
              </a:extLst>
            </p:cNvPr>
            <p:cNvCxnSpPr>
              <a:cxnSpLocks/>
              <a:stCxn id="379124" idx="2"/>
              <a:endCxn id="379133" idx="0"/>
            </p:cNvCxnSpPr>
            <p:nvPr/>
          </p:nvCxnSpPr>
          <p:spPr>
            <a:xfrm>
              <a:off x="947315" y="3960706"/>
              <a:ext cx="3487" cy="358139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miter lim="800000"/>
              <a:headEnd w="sm" len="sm"/>
              <a:tailEnd type="arrow" w="sm" len="sm"/>
            </a:ln>
            <a:effectLst/>
          </p:spPr>
        </p:cxnSp>
        <p:sp>
          <p:nvSpPr>
            <p:cNvPr id="379121" name="左-右雙向箭號 223">
              <a:extLst>
                <a:ext uri="{FF2B5EF4-FFF2-40B4-BE49-F238E27FC236}">
                  <a16:creationId xmlns:a16="http://schemas.microsoft.com/office/drawing/2014/main" id="{C934392F-F5F8-5BE0-E110-20AE78921D75}"/>
                </a:ext>
              </a:extLst>
            </p:cNvPr>
            <p:cNvSpPr/>
            <p:nvPr/>
          </p:nvSpPr>
          <p:spPr>
            <a:xfrm>
              <a:off x="517571" y="2164473"/>
              <a:ext cx="864000" cy="216000"/>
            </a:xfrm>
            <a:prstGeom prst="leftRightArrow">
              <a:avLst>
                <a:gd name="adj1" fmla="val 95283"/>
                <a:gd name="adj2" fmla="val 23585"/>
              </a:avLst>
            </a:prstGeom>
            <a:solidFill>
              <a:srgbClr val="FF99CC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36000" tIns="36000" rIns="36000" bIns="36000" anchor="ctr" anchorCtr="1">
              <a:noAutofit/>
            </a:bodyPr>
            <a:lstStyle/>
            <a:p>
              <a:pPr algn="ctr"/>
              <a:r>
                <a:rPr lang="zh-TW" altLang="en-US" sz="1100" dirty="0">
                  <a:solidFill>
                    <a:srgbClr val="FF0000"/>
                  </a:solidFill>
                  <a:latin typeface="華康中圓體" pitchFamily="49" charset="-120"/>
                  <a:ea typeface="華康中圓體" pitchFamily="49" charset="-120"/>
                </a:rPr>
                <a:t>方案說明會</a:t>
              </a:r>
            </a:p>
          </p:txBody>
        </p:sp>
        <p:cxnSp>
          <p:nvCxnSpPr>
            <p:cNvPr id="379122" name="直線單箭頭接點 379121">
              <a:extLst>
                <a:ext uri="{FF2B5EF4-FFF2-40B4-BE49-F238E27FC236}">
                  <a16:creationId xmlns:a16="http://schemas.microsoft.com/office/drawing/2014/main" id="{5F6B2BE8-29D8-906B-C681-98014E6AE5B7}"/>
                </a:ext>
              </a:extLst>
            </p:cNvPr>
            <p:cNvCxnSpPr>
              <a:cxnSpLocks/>
              <a:stCxn id="379126" idx="2"/>
              <a:endCxn id="379121" idx="1"/>
            </p:cNvCxnSpPr>
            <p:nvPr/>
          </p:nvCxnSpPr>
          <p:spPr>
            <a:xfrm flipH="1">
              <a:off x="949571" y="1648263"/>
              <a:ext cx="1980" cy="521304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miter lim="800000"/>
              <a:headEnd w="sm" len="sm"/>
              <a:tailEnd type="arrow" w="sm" len="sm"/>
            </a:ln>
            <a:effectLst/>
          </p:spPr>
        </p:cxnSp>
        <p:cxnSp>
          <p:nvCxnSpPr>
            <p:cNvPr id="379123" name="直線單箭頭接點 379122">
              <a:extLst>
                <a:ext uri="{FF2B5EF4-FFF2-40B4-BE49-F238E27FC236}">
                  <a16:creationId xmlns:a16="http://schemas.microsoft.com/office/drawing/2014/main" id="{CC587BE5-F116-5460-7EFF-8868765460BF}"/>
                </a:ext>
              </a:extLst>
            </p:cNvPr>
            <p:cNvCxnSpPr>
              <a:cxnSpLocks/>
              <a:stCxn id="379121" idx="5"/>
              <a:endCxn id="379128" idx="1"/>
            </p:cNvCxnSpPr>
            <p:nvPr/>
          </p:nvCxnSpPr>
          <p:spPr>
            <a:xfrm>
              <a:off x="949571" y="2375379"/>
              <a:ext cx="0" cy="114866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miter lim="800000"/>
              <a:headEnd w="sm" len="sm"/>
              <a:tailEnd type="arrow" w="sm" len="sm"/>
            </a:ln>
            <a:effectLst/>
          </p:spPr>
        </p:cxnSp>
        <p:sp>
          <p:nvSpPr>
            <p:cNvPr id="379124" name="圓角矩形 189">
              <a:extLst>
                <a:ext uri="{FF2B5EF4-FFF2-40B4-BE49-F238E27FC236}">
                  <a16:creationId xmlns:a16="http://schemas.microsoft.com/office/drawing/2014/main" id="{168A4993-60F5-189F-C45D-1007EEA7BA4D}"/>
                </a:ext>
              </a:extLst>
            </p:cNvPr>
            <p:cNvSpPr/>
            <p:nvPr/>
          </p:nvSpPr>
          <p:spPr>
            <a:xfrm>
              <a:off x="461315" y="3690706"/>
              <a:ext cx="972000" cy="270000"/>
            </a:xfrm>
            <a:prstGeom prst="roundRect">
              <a:avLst>
                <a:gd name="adj" fmla="val 25605"/>
              </a:avLst>
            </a:prstGeom>
            <a:solidFill>
              <a:srgbClr val="33CC33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36000" tIns="36000" rIns="36000" bIns="36000" anchor="ctr" anchorCtr="1">
              <a:noAutofit/>
            </a:bodyPr>
            <a:lstStyle/>
            <a:p>
              <a:pPr algn="ctr"/>
              <a:r>
                <a:rPr lang="zh-TW" altLang="en-US" sz="1100" dirty="0">
                  <a:latin typeface="華康中圓體" pitchFamily="49" charset="-120"/>
                  <a:ea typeface="華康中圓體" pitchFamily="49" charset="-120"/>
                </a:rPr>
                <a:t>更新申審作業</a:t>
              </a:r>
            </a:p>
          </p:txBody>
        </p:sp>
        <p:cxnSp>
          <p:nvCxnSpPr>
            <p:cNvPr id="379125" name="直線單箭頭接點 379124">
              <a:extLst>
                <a:ext uri="{FF2B5EF4-FFF2-40B4-BE49-F238E27FC236}">
                  <a16:creationId xmlns:a16="http://schemas.microsoft.com/office/drawing/2014/main" id="{262EC005-913F-AC7E-D3D2-4D42838FB948}"/>
                </a:ext>
              </a:extLst>
            </p:cNvPr>
            <p:cNvCxnSpPr>
              <a:cxnSpLocks/>
              <a:stCxn id="379132" idx="5"/>
              <a:endCxn id="379015" idx="0"/>
            </p:cNvCxnSpPr>
            <p:nvPr/>
          </p:nvCxnSpPr>
          <p:spPr>
            <a:xfrm flipH="1">
              <a:off x="945184" y="3114776"/>
              <a:ext cx="3592" cy="243191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miter lim="800000"/>
              <a:headEnd w="sm" len="sm"/>
              <a:tailEnd type="arrow" w="sm" len="sm"/>
            </a:ln>
            <a:effectLst/>
          </p:spPr>
        </p:cxnSp>
        <p:sp>
          <p:nvSpPr>
            <p:cNvPr id="379126" name="圓角矩形 221">
              <a:extLst>
                <a:ext uri="{FF2B5EF4-FFF2-40B4-BE49-F238E27FC236}">
                  <a16:creationId xmlns:a16="http://schemas.microsoft.com/office/drawing/2014/main" id="{A572CD65-4449-1129-77BB-79D009108C75}"/>
                </a:ext>
              </a:extLst>
            </p:cNvPr>
            <p:cNvSpPr/>
            <p:nvPr/>
          </p:nvSpPr>
          <p:spPr>
            <a:xfrm>
              <a:off x="411551" y="1432263"/>
              <a:ext cx="1080000" cy="216000"/>
            </a:xfrm>
            <a:prstGeom prst="roundRect">
              <a:avLst>
                <a:gd name="adj" fmla="val 50000"/>
              </a:avLst>
            </a:prstGeom>
            <a:solidFill>
              <a:srgbClr val="FFFF00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36000" tIns="0" rIns="36000" bIns="0" anchor="ctr" anchorCtr="1">
              <a:noAutofit/>
            </a:bodyPr>
            <a:lstStyle/>
            <a:p>
              <a:pPr algn="ctr"/>
              <a:r>
                <a:rPr lang="zh-TW" altLang="en-US" sz="1100" dirty="0">
                  <a:latin typeface="華康中圓體" pitchFamily="49" charset="-120"/>
                  <a:ea typeface="華康中圓體" pitchFamily="49" charset="-120"/>
                </a:rPr>
                <a:t>自行連署意向</a:t>
              </a:r>
            </a:p>
          </p:txBody>
        </p:sp>
        <p:sp>
          <p:nvSpPr>
            <p:cNvPr id="379127" name="矩形 379126">
              <a:extLst>
                <a:ext uri="{FF2B5EF4-FFF2-40B4-BE49-F238E27FC236}">
                  <a16:creationId xmlns:a16="http://schemas.microsoft.com/office/drawing/2014/main" id="{5F6346F4-674F-D127-0103-81A06AC7BECE}"/>
                </a:ext>
              </a:extLst>
            </p:cNvPr>
            <p:cNvSpPr/>
            <p:nvPr/>
          </p:nvSpPr>
          <p:spPr>
            <a:xfrm>
              <a:off x="977411" y="1650659"/>
              <a:ext cx="269304" cy="161583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US" altLang="zh-TW" sz="1050" dirty="0">
                  <a:latin typeface="華康中圓體" pitchFamily="49" charset="-120"/>
                  <a:ea typeface="華康中圓體" pitchFamily="49" charset="-120"/>
                </a:rPr>
                <a:t>&gt;80%</a:t>
              </a:r>
              <a:endParaRPr lang="zh-TW" altLang="en-US" sz="1050" dirty="0">
                <a:latin typeface="華康中圓體" pitchFamily="49" charset="-120"/>
                <a:ea typeface="華康中圓體" pitchFamily="49" charset="-120"/>
              </a:endParaRPr>
            </a:p>
          </p:txBody>
        </p:sp>
        <p:sp>
          <p:nvSpPr>
            <p:cNvPr id="379128" name="左-右雙向箭號 223">
              <a:extLst>
                <a:ext uri="{FF2B5EF4-FFF2-40B4-BE49-F238E27FC236}">
                  <a16:creationId xmlns:a16="http://schemas.microsoft.com/office/drawing/2014/main" id="{E9978F05-E007-81A9-AB83-38CF7DBEDF6D}"/>
                </a:ext>
              </a:extLst>
            </p:cNvPr>
            <p:cNvSpPr/>
            <p:nvPr/>
          </p:nvSpPr>
          <p:spPr>
            <a:xfrm>
              <a:off x="517571" y="2485151"/>
              <a:ext cx="864000" cy="216000"/>
            </a:xfrm>
            <a:prstGeom prst="leftRightArrow">
              <a:avLst>
                <a:gd name="adj1" fmla="val 95283"/>
                <a:gd name="adj2" fmla="val 23585"/>
              </a:avLst>
            </a:prstGeom>
            <a:noFill/>
            <a:ln w="1270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36000" tIns="36000" rIns="36000" bIns="36000" anchor="ctr" anchorCtr="1">
              <a:noAutofit/>
            </a:bodyPr>
            <a:lstStyle/>
            <a:p>
              <a:pPr algn="ctr"/>
              <a:r>
                <a:rPr lang="zh-TW" altLang="en-US" sz="1100" dirty="0">
                  <a:latin typeface="華康中圓體" pitchFamily="49" charset="-120"/>
                  <a:ea typeface="華康中圓體" pitchFamily="49" charset="-120"/>
                </a:rPr>
                <a:t>模擬分配會</a:t>
              </a:r>
            </a:p>
          </p:txBody>
        </p:sp>
        <p:cxnSp>
          <p:nvCxnSpPr>
            <p:cNvPr id="379131" name="直線單箭頭接點 379130">
              <a:extLst>
                <a:ext uri="{FF2B5EF4-FFF2-40B4-BE49-F238E27FC236}">
                  <a16:creationId xmlns:a16="http://schemas.microsoft.com/office/drawing/2014/main" id="{7CD8A802-44C1-C1FD-2991-78C078E5A96C}"/>
                </a:ext>
              </a:extLst>
            </p:cNvPr>
            <p:cNvCxnSpPr>
              <a:cxnSpLocks/>
              <a:stCxn id="379128" idx="5"/>
              <a:endCxn id="379132" idx="1"/>
            </p:cNvCxnSpPr>
            <p:nvPr/>
          </p:nvCxnSpPr>
          <p:spPr>
            <a:xfrm flipH="1">
              <a:off x="948777" y="2696057"/>
              <a:ext cx="794" cy="212907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miter lim="800000"/>
              <a:headEnd w="sm" len="sm"/>
              <a:tailEnd type="arrow" w="sm" len="sm"/>
            </a:ln>
            <a:effectLst/>
          </p:spPr>
        </p:cxnSp>
        <p:sp>
          <p:nvSpPr>
            <p:cNvPr id="379132" name="左-右雙向箭號 199">
              <a:extLst>
                <a:ext uri="{FF2B5EF4-FFF2-40B4-BE49-F238E27FC236}">
                  <a16:creationId xmlns:a16="http://schemas.microsoft.com/office/drawing/2014/main" id="{5CD7DE22-8C22-645A-E1D7-8ADE2B2237D1}"/>
                </a:ext>
              </a:extLst>
            </p:cNvPr>
            <p:cNvSpPr/>
            <p:nvPr/>
          </p:nvSpPr>
          <p:spPr>
            <a:xfrm>
              <a:off x="462776" y="2903870"/>
              <a:ext cx="972000" cy="216000"/>
            </a:xfrm>
            <a:prstGeom prst="leftRightArrow">
              <a:avLst>
                <a:gd name="adj1" fmla="val 95283"/>
                <a:gd name="adj2" fmla="val 23585"/>
              </a:avLst>
            </a:prstGeom>
            <a:solidFill>
              <a:srgbClr val="FF99CC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36000" tIns="36000" rIns="36000" bIns="36000" anchor="ctr" anchorCtr="1">
              <a:noAutofit/>
            </a:bodyPr>
            <a:lstStyle/>
            <a:p>
              <a:pPr algn="ctr"/>
              <a:r>
                <a:rPr lang="zh-TW" altLang="en-US" sz="1100" dirty="0">
                  <a:solidFill>
                    <a:srgbClr val="FF0000"/>
                  </a:solidFill>
                  <a:latin typeface="華康中圓體" pitchFamily="49" charset="-120"/>
                  <a:ea typeface="華康中圓體" pitchFamily="49" charset="-120"/>
                </a:rPr>
                <a:t>簽約綁定</a:t>
              </a:r>
            </a:p>
          </p:txBody>
        </p:sp>
        <p:sp>
          <p:nvSpPr>
            <p:cNvPr id="379133" name="圓角矩形 221">
              <a:extLst>
                <a:ext uri="{FF2B5EF4-FFF2-40B4-BE49-F238E27FC236}">
                  <a16:creationId xmlns:a16="http://schemas.microsoft.com/office/drawing/2014/main" id="{F4893C26-4016-E53E-29C0-0B289C657252}"/>
                </a:ext>
              </a:extLst>
            </p:cNvPr>
            <p:cNvSpPr/>
            <p:nvPr/>
          </p:nvSpPr>
          <p:spPr>
            <a:xfrm>
              <a:off x="464801" y="4318845"/>
              <a:ext cx="972000" cy="216000"/>
            </a:xfrm>
            <a:prstGeom prst="roundRect">
              <a:avLst>
                <a:gd name="adj" fmla="val 50000"/>
              </a:avLst>
            </a:prstGeom>
            <a:solidFill>
              <a:srgbClr val="FFFF00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36000" tIns="0" rIns="36000" bIns="0" anchor="ctr" anchorCtr="1">
              <a:noAutofit/>
            </a:bodyPr>
            <a:lstStyle/>
            <a:p>
              <a:pPr algn="ctr"/>
              <a:r>
                <a:rPr lang="zh-TW" altLang="en-US" sz="1100" dirty="0">
                  <a:latin typeface="華康中圓體" pitchFamily="49" charset="-120"/>
                  <a:ea typeface="華康中圓體" pitchFamily="49" charset="-120"/>
                </a:rPr>
                <a:t>最終同意權</a:t>
              </a:r>
            </a:p>
          </p:txBody>
        </p:sp>
        <p:sp>
          <p:nvSpPr>
            <p:cNvPr id="379134" name="圓角矩形 189">
              <a:extLst>
                <a:ext uri="{FF2B5EF4-FFF2-40B4-BE49-F238E27FC236}">
                  <a16:creationId xmlns:a16="http://schemas.microsoft.com/office/drawing/2014/main" id="{FC006461-7A18-1296-CF36-9522589F1A89}"/>
                </a:ext>
              </a:extLst>
            </p:cNvPr>
            <p:cNvSpPr/>
            <p:nvPr/>
          </p:nvSpPr>
          <p:spPr>
            <a:xfrm>
              <a:off x="463391" y="4716700"/>
              <a:ext cx="972000" cy="270000"/>
            </a:xfrm>
            <a:prstGeom prst="roundRect">
              <a:avLst>
                <a:gd name="adj" fmla="val 25605"/>
              </a:avLst>
            </a:prstGeom>
            <a:solidFill>
              <a:srgbClr val="33CC33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36000" tIns="36000" rIns="36000" bIns="36000" anchor="ctr" anchorCtr="1">
              <a:noAutofit/>
            </a:bodyPr>
            <a:lstStyle/>
            <a:p>
              <a:pPr algn="ctr"/>
              <a:r>
                <a:rPr lang="zh-TW" altLang="en-US" sz="1100" dirty="0">
                  <a:latin typeface="華康中圓體" pitchFamily="49" charset="-120"/>
                  <a:ea typeface="華康中圓體" pitchFamily="49" charset="-120"/>
                </a:rPr>
                <a:t>計畫核定實施</a:t>
              </a:r>
            </a:p>
          </p:txBody>
        </p:sp>
        <p:cxnSp>
          <p:nvCxnSpPr>
            <p:cNvPr id="379135" name="直線單箭頭接點 379134">
              <a:extLst>
                <a:ext uri="{FF2B5EF4-FFF2-40B4-BE49-F238E27FC236}">
                  <a16:creationId xmlns:a16="http://schemas.microsoft.com/office/drawing/2014/main" id="{19A204CE-3625-85FE-C57C-9481773CC5B5}"/>
                </a:ext>
              </a:extLst>
            </p:cNvPr>
            <p:cNvCxnSpPr>
              <a:cxnSpLocks/>
              <a:stCxn id="379133" idx="2"/>
              <a:endCxn id="379134" idx="0"/>
            </p:cNvCxnSpPr>
            <p:nvPr/>
          </p:nvCxnSpPr>
          <p:spPr>
            <a:xfrm flipH="1">
              <a:off x="949392" y="4534845"/>
              <a:ext cx="1410" cy="181855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miter lim="800000"/>
              <a:headEnd w="sm" len="sm"/>
              <a:tailEnd type="arrow" w="sm" len="sm"/>
            </a:ln>
            <a:effectLst/>
          </p:spPr>
        </p:cxnSp>
        <p:sp>
          <p:nvSpPr>
            <p:cNvPr id="379136" name="矩形 379135">
              <a:extLst>
                <a:ext uri="{FF2B5EF4-FFF2-40B4-BE49-F238E27FC236}">
                  <a16:creationId xmlns:a16="http://schemas.microsoft.com/office/drawing/2014/main" id="{6E5AC365-A6BF-1A32-9702-C0E9F6DDBB0B}"/>
                </a:ext>
              </a:extLst>
            </p:cNvPr>
            <p:cNvSpPr/>
            <p:nvPr/>
          </p:nvSpPr>
          <p:spPr>
            <a:xfrm>
              <a:off x="977539" y="4563881"/>
              <a:ext cx="269304" cy="161583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US" altLang="zh-TW" sz="1050" dirty="0">
                  <a:latin typeface="華康中圓體" pitchFamily="49" charset="-120"/>
                  <a:ea typeface="華康中圓體" pitchFamily="49" charset="-120"/>
                </a:rPr>
                <a:t>&gt;80%</a:t>
              </a:r>
              <a:endParaRPr lang="zh-TW" altLang="en-US" sz="1050" dirty="0">
                <a:latin typeface="華康中圓體" pitchFamily="49" charset="-120"/>
                <a:ea typeface="華康中圓體" pitchFamily="49" charset="-120"/>
              </a:endParaRPr>
            </a:p>
          </p:txBody>
        </p:sp>
        <p:sp>
          <p:nvSpPr>
            <p:cNvPr id="379138" name="左-右雙向箭號 223">
              <a:extLst>
                <a:ext uri="{FF2B5EF4-FFF2-40B4-BE49-F238E27FC236}">
                  <a16:creationId xmlns:a16="http://schemas.microsoft.com/office/drawing/2014/main" id="{57E6E69C-E5B0-A017-04A2-3E75CC631421}"/>
                </a:ext>
              </a:extLst>
            </p:cNvPr>
            <p:cNvSpPr/>
            <p:nvPr/>
          </p:nvSpPr>
          <p:spPr>
            <a:xfrm>
              <a:off x="977624" y="4047964"/>
              <a:ext cx="540000" cy="216000"/>
            </a:xfrm>
            <a:prstGeom prst="leftRightArrow">
              <a:avLst>
                <a:gd name="adj1" fmla="val 95283"/>
                <a:gd name="adj2" fmla="val 23585"/>
              </a:avLst>
            </a:prstGeom>
            <a:solidFill>
              <a:srgbClr val="FF99CC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36000" tIns="36000" rIns="36000" bIns="36000" anchor="ctr" anchorCtr="1">
              <a:noAutofit/>
            </a:bodyPr>
            <a:lstStyle/>
            <a:p>
              <a:pPr algn="ctr"/>
              <a:r>
                <a:rPr lang="zh-TW" altLang="en-US" sz="1100" dirty="0">
                  <a:solidFill>
                    <a:srgbClr val="FF0000"/>
                  </a:solidFill>
                  <a:latin typeface="華康中圓體" pitchFamily="49" charset="-120"/>
                  <a:ea typeface="華康中圓體" pitchFamily="49" charset="-120"/>
                </a:rPr>
                <a:t>選配會</a:t>
              </a:r>
            </a:p>
          </p:txBody>
        </p:sp>
        <p:sp>
          <p:nvSpPr>
            <p:cNvPr id="379139" name="矩形 379138">
              <a:extLst>
                <a:ext uri="{FF2B5EF4-FFF2-40B4-BE49-F238E27FC236}">
                  <a16:creationId xmlns:a16="http://schemas.microsoft.com/office/drawing/2014/main" id="{6B9A596F-DD92-74C0-FAE3-8C0DACAF8762}"/>
                </a:ext>
              </a:extLst>
            </p:cNvPr>
            <p:cNvSpPr/>
            <p:nvPr/>
          </p:nvSpPr>
          <p:spPr>
            <a:xfrm>
              <a:off x="985225" y="3111379"/>
              <a:ext cx="269304" cy="161583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US" altLang="zh-TW" sz="1050" dirty="0">
                  <a:latin typeface="華康中圓體" pitchFamily="49" charset="-120"/>
                  <a:ea typeface="華康中圓體" pitchFamily="49" charset="-120"/>
                </a:rPr>
                <a:t>&gt;80%</a:t>
              </a:r>
              <a:endParaRPr lang="zh-TW" altLang="en-US" sz="1050" dirty="0">
                <a:latin typeface="華康中圓體" pitchFamily="49" charset="-120"/>
                <a:ea typeface="華康中圓體" pitchFamily="49" charset="-120"/>
              </a:endParaRPr>
            </a:p>
          </p:txBody>
        </p:sp>
        <p:sp>
          <p:nvSpPr>
            <p:cNvPr id="379143" name="左-右雙向箭號 199">
              <a:extLst>
                <a:ext uri="{FF2B5EF4-FFF2-40B4-BE49-F238E27FC236}">
                  <a16:creationId xmlns:a16="http://schemas.microsoft.com/office/drawing/2014/main" id="{8A846914-0BB9-2A9E-18E0-AE4AB41AD84A}"/>
                </a:ext>
              </a:extLst>
            </p:cNvPr>
            <p:cNvSpPr/>
            <p:nvPr/>
          </p:nvSpPr>
          <p:spPr>
            <a:xfrm>
              <a:off x="469079" y="1796476"/>
              <a:ext cx="972000" cy="216000"/>
            </a:xfrm>
            <a:prstGeom prst="leftRightArrow">
              <a:avLst>
                <a:gd name="adj1" fmla="val 95283"/>
                <a:gd name="adj2" fmla="val 23585"/>
              </a:avLst>
            </a:prstGeom>
            <a:solidFill>
              <a:srgbClr val="FF0000"/>
            </a:solidFill>
            <a:ln w="25400" cmpd="sng" algn="ctr">
              <a:solidFill>
                <a:srgbClr val="0000FF"/>
              </a:solidFill>
              <a:miter lim="800000"/>
              <a:headEnd/>
              <a:tailEnd/>
            </a:ln>
            <a:effectLst/>
          </p:spPr>
          <p:txBody>
            <a:bodyPr wrap="none" lIns="36000" tIns="0" rIns="36000" bIns="0" anchor="ctr" anchorCtr="1">
              <a:noAutofit/>
            </a:bodyPr>
            <a:lstStyle/>
            <a:p>
              <a:pPr algn="ctr"/>
              <a:r>
                <a:rPr lang="zh-TW" altLang="en-US" sz="1050" dirty="0">
                  <a:solidFill>
                    <a:schemeClr val="bg1"/>
                  </a:solidFill>
                  <a:latin typeface="華康中圓體" pitchFamily="49" charset="-120"/>
                  <a:ea typeface="華康中圓體" pitchFamily="49" charset="-120"/>
                </a:rPr>
                <a:t>自薦</a:t>
              </a:r>
              <a:r>
                <a:rPr lang="en-US" altLang="zh-TW" sz="1050" dirty="0">
                  <a:solidFill>
                    <a:schemeClr val="bg1"/>
                  </a:solidFill>
                  <a:latin typeface="華康中圓體" pitchFamily="49" charset="-120"/>
                  <a:ea typeface="華康中圓體" pitchFamily="49" charset="-120"/>
                </a:rPr>
                <a:t>(</a:t>
              </a:r>
              <a:r>
                <a:rPr lang="zh-TW" altLang="en-US" sz="1050" dirty="0">
                  <a:solidFill>
                    <a:schemeClr val="bg1"/>
                  </a:solidFill>
                  <a:latin typeface="華康中圓體" pitchFamily="49" charset="-120"/>
                  <a:ea typeface="華康中圓體" pitchFamily="49" charset="-120"/>
                </a:rPr>
                <a:t>私選</a:t>
              </a:r>
              <a:r>
                <a:rPr lang="en-US" altLang="zh-TW" sz="1050" dirty="0">
                  <a:solidFill>
                    <a:schemeClr val="bg1"/>
                  </a:solidFill>
                  <a:latin typeface="華康中圓體" pitchFamily="49" charset="-120"/>
                  <a:ea typeface="華康中圓體" pitchFamily="49" charset="-120"/>
                </a:rPr>
                <a:t>)</a:t>
              </a:r>
              <a:r>
                <a:rPr lang="zh-TW" altLang="en-US" sz="1050" dirty="0">
                  <a:solidFill>
                    <a:schemeClr val="bg1"/>
                  </a:solidFill>
                  <a:latin typeface="華康中圓體" pitchFamily="49" charset="-120"/>
                  <a:ea typeface="華康中圓體" pitchFamily="49" charset="-120"/>
                </a:rPr>
                <a:t>建商</a:t>
              </a:r>
            </a:p>
          </p:txBody>
        </p:sp>
        <p:sp>
          <p:nvSpPr>
            <p:cNvPr id="12" name="圓角矩形 189">
              <a:extLst>
                <a:ext uri="{FF2B5EF4-FFF2-40B4-BE49-F238E27FC236}">
                  <a16:creationId xmlns:a16="http://schemas.microsoft.com/office/drawing/2014/main" id="{81B3F247-0167-4F08-E31D-AC3134610A80}"/>
                </a:ext>
              </a:extLst>
            </p:cNvPr>
            <p:cNvSpPr/>
            <p:nvPr/>
          </p:nvSpPr>
          <p:spPr>
            <a:xfrm>
              <a:off x="462128" y="5148570"/>
              <a:ext cx="972000" cy="288000"/>
            </a:xfrm>
            <a:prstGeom prst="roundRect">
              <a:avLst>
                <a:gd name="adj" fmla="val 25605"/>
              </a:avLst>
            </a:prstGeom>
            <a:solidFill>
              <a:srgbClr val="FFCCFF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36000" tIns="36000" rIns="36000" bIns="36000" anchor="ctr" anchorCtr="1">
              <a:noAutofit/>
            </a:bodyPr>
            <a:lstStyle/>
            <a:p>
              <a:pPr algn="ctr"/>
              <a:r>
                <a:rPr lang="zh-TW" altLang="en-US" sz="1100">
                  <a:latin typeface="華康中圓體" pitchFamily="49" charset="-120"/>
                  <a:ea typeface="華康中圓體" pitchFamily="49" charset="-120"/>
                </a:rPr>
                <a:t>搭配營造廠</a:t>
              </a:r>
              <a:endParaRPr lang="zh-TW" altLang="en-US" sz="1100" dirty="0">
                <a:latin typeface="華康中圓體" pitchFamily="49" charset="-120"/>
                <a:ea typeface="華康中圓體" pitchFamily="49" charset="-120"/>
              </a:endParaRPr>
            </a:p>
          </p:txBody>
        </p:sp>
        <p:cxnSp>
          <p:nvCxnSpPr>
            <p:cNvPr id="379017" name="直線單箭頭接點 379016">
              <a:extLst>
                <a:ext uri="{FF2B5EF4-FFF2-40B4-BE49-F238E27FC236}">
                  <a16:creationId xmlns:a16="http://schemas.microsoft.com/office/drawing/2014/main" id="{9DFF4F36-E572-F6DB-D9BB-F85E7B845A83}"/>
                </a:ext>
              </a:extLst>
            </p:cNvPr>
            <p:cNvCxnSpPr>
              <a:cxnSpLocks/>
              <a:stCxn id="379134" idx="2"/>
              <a:endCxn id="12" idx="0"/>
            </p:cNvCxnSpPr>
            <p:nvPr/>
          </p:nvCxnSpPr>
          <p:spPr>
            <a:xfrm flipH="1">
              <a:off x="948128" y="4986700"/>
              <a:ext cx="1263" cy="161870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miter lim="800000"/>
              <a:headEnd w="sm" len="sm"/>
              <a:tailEnd type="arrow" w="sm" len="sm"/>
            </a:ln>
            <a:effectLst/>
          </p:spPr>
        </p:cxnSp>
        <p:sp>
          <p:nvSpPr>
            <p:cNvPr id="379015" name="圓角矩形 221">
              <a:extLst>
                <a:ext uri="{FF2B5EF4-FFF2-40B4-BE49-F238E27FC236}">
                  <a16:creationId xmlns:a16="http://schemas.microsoft.com/office/drawing/2014/main" id="{7DF15ADE-DB4D-BC71-BEEE-059AB19B717E}"/>
                </a:ext>
              </a:extLst>
            </p:cNvPr>
            <p:cNvSpPr/>
            <p:nvPr/>
          </p:nvSpPr>
          <p:spPr>
            <a:xfrm>
              <a:off x="513184" y="3357967"/>
              <a:ext cx="864000" cy="216000"/>
            </a:xfrm>
            <a:prstGeom prst="roundRect">
              <a:avLst>
                <a:gd name="adj" fmla="val 50000"/>
              </a:avLst>
            </a:prstGeom>
            <a:solidFill>
              <a:srgbClr val="FFCCFF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36000" tIns="0" rIns="36000" bIns="0" anchor="ctr" anchorCtr="1">
              <a:noAutofit/>
            </a:bodyPr>
            <a:lstStyle/>
            <a:p>
              <a:pPr algn="ctr"/>
              <a:r>
                <a:rPr lang="zh-TW" altLang="en-US" sz="1100" dirty="0">
                  <a:latin typeface="華康中圓體" pitchFamily="49" charset="-120"/>
                  <a:ea typeface="華康中圓體" pitchFamily="49" charset="-120"/>
                </a:rPr>
                <a:t>搭配建築師</a:t>
              </a:r>
            </a:p>
          </p:txBody>
        </p:sp>
        <p:cxnSp>
          <p:nvCxnSpPr>
            <p:cNvPr id="379037" name="直線單箭頭接點 379036">
              <a:extLst>
                <a:ext uri="{FF2B5EF4-FFF2-40B4-BE49-F238E27FC236}">
                  <a16:creationId xmlns:a16="http://schemas.microsoft.com/office/drawing/2014/main" id="{7FAC4210-8921-4596-703C-C2F146EC2612}"/>
                </a:ext>
              </a:extLst>
            </p:cNvPr>
            <p:cNvCxnSpPr>
              <a:cxnSpLocks/>
              <a:stCxn id="379015" idx="2"/>
              <a:endCxn id="379124" idx="0"/>
            </p:cNvCxnSpPr>
            <p:nvPr/>
          </p:nvCxnSpPr>
          <p:spPr>
            <a:xfrm>
              <a:off x="945184" y="3573967"/>
              <a:ext cx="2131" cy="116739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miter lim="800000"/>
              <a:headEnd w="sm" len="sm"/>
              <a:tailEnd type="arrow" w="sm" len="sm"/>
            </a:ln>
            <a:effectLst/>
          </p:spPr>
        </p:cxnSp>
        <p:sp>
          <p:nvSpPr>
            <p:cNvPr id="56" name="圓角矩形 221">
              <a:extLst>
                <a:ext uri="{FF2B5EF4-FFF2-40B4-BE49-F238E27FC236}">
                  <a16:creationId xmlns:a16="http://schemas.microsoft.com/office/drawing/2014/main" id="{76782ECD-2E52-83F8-C38C-6241092C5C46}"/>
                </a:ext>
              </a:extLst>
            </p:cNvPr>
            <p:cNvSpPr/>
            <p:nvPr/>
          </p:nvSpPr>
          <p:spPr>
            <a:xfrm>
              <a:off x="518396" y="5608937"/>
              <a:ext cx="864000" cy="216000"/>
            </a:xfrm>
            <a:prstGeom prst="roundRect">
              <a:avLst>
                <a:gd name="adj" fmla="val 50000"/>
              </a:avLst>
            </a:prstGeom>
            <a:solidFill>
              <a:srgbClr val="FFCCFF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36000" tIns="36000" rIns="36000" bIns="36000" anchor="ctr" anchorCtr="1">
              <a:noAutofit/>
            </a:bodyPr>
            <a:lstStyle/>
            <a:p>
              <a:pPr algn="ctr"/>
              <a:r>
                <a:rPr lang="zh-TW" altLang="en-US" sz="1100" dirty="0">
                  <a:latin typeface="華康中圓體" pitchFamily="49" charset="-120"/>
                  <a:ea typeface="華康中圓體" pitchFamily="49" charset="-120"/>
                </a:rPr>
                <a:t>施工管理</a:t>
              </a:r>
            </a:p>
          </p:txBody>
        </p:sp>
        <p:cxnSp>
          <p:nvCxnSpPr>
            <p:cNvPr id="58" name="直線單箭頭接點 57">
              <a:extLst>
                <a:ext uri="{FF2B5EF4-FFF2-40B4-BE49-F238E27FC236}">
                  <a16:creationId xmlns:a16="http://schemas.microsoft.com/office/drawing/2014/main" id="{33D47902-A1C7-37B0-2FE2-7976C99B8EC7}"/>
                </a:ext>
              </a:extLst>
            </p:cNvPr>
            <p:cNvCxnSpPr>
              <a:cxnSpLocks/>
              <a:stCxn id="12" idx="2"/>
              <a:endCxn id="56" idx="0"/>
            </p:cNvCxnSpPr>
            <p:nvPr/>
          </p:nvCxnSpPr>
          <p:spPr>
            <a:xfrm>
              <a:off x="948128" y="5436570"/>
              <a:ext cx="2268" cy="172367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miter lim="800000"/>
              <a:headEnd w="sm" len="sm"/>
              <a:tailEnd type="arrow" w="sm" len="sm"/>
            </a:ln>
            <a:effectLst/>
          </p:spPr>
        </p:cxnSp>
        <p:sp>
          <p:nvSpPr>
            <p:cNvPr id="29" name="圓角矩形 221">
              <a:extLst>
                <a:ext uri="{FF2B5EF4-FFF2-40B4-BE49-F238E27FC236}">
                  <a16:creationId xmlns:a16="http://schemas.microsoft.com/office/drawing/2014/main" id="{CF43A1E6-6AF3-28DC-2902-14CE4F5858C6}"/>
                </a:ext>
              </a:extLst>
            </p:cNvPr>
            <p:cNvSpPr/>
            <p:nvPr/>
          </p:nvSpPr>
          <p:spPr>
            <a:xfrm>
              <a:off x="516971" y="5973668"/>
              <a:ext cx="864000" cy="216000"/>
            </a:xfrm>
            <a:prstGeom prst="roundRect">
              <a:avLst>
                <a:gd name="adj" fmla="val 50000"/>
              </a:avLst>
            </a:prstGeom>
            <a:pattFill prst="pct5">
              <a:fgClr>
                <a:schemeClr val="tx1"/>
              </a:fgClr>
              <a:bgClr>
                <a:schemeClr val="bg1"/>
              </a:bgClr>
            </a:pattFill>
            <a:ln w="25400" cmpd="dbl" algn="ctr">
              <a:solidFill>
                <a:srgbClr val="0000FF"/>
              </a:solidFill>
              <a:miter lim="800000"/>
              <a:headEnd/>
              <a:tailEnd/>
            </a:ln>
            <a:effectLst/>
          </p:spPr>
          <p:txBody>
            <a:bodyPr wrap="none" lIns="36000" tIns="0" rIns="36000" bIns="0" anchor="ctr" anchorCtr="1">
              <a:noAutofit/>
            </a:bodyPr>
            <a:lstStyle/>
            <a:p>
              <a:pPr algn="ctr"/>
              <a:r>
                <a:rPr lang="zh-TW" altLang="en-US" sz="1100" dirty="0">
                  <a:solidFill>
                    <a:srgbClr val="0000FF"/>
                  </a:solidFill>
                  <a:latin typeface="華康中圓體" pitchFamily="49" charset="-120"/>
                  <a:ea typeface="華康中圓體" pitchFamily="49" charset="-120"/>
                </a:rPr>
                <a:t>啟動重建</a:t>
              </a:r>
            </a:p>
          </p:txBody>
        </p:sp>
        <p:cxnSp>
          <p:nvCxnSpPr>
            <p:cNvPr id="379013" name="直線單箭頭接點 379012">
              <a:extLst>
                <a:ext uri="{FF2B5EF4-FFF2-40B4-BE49-F238E27FC236}">
                  <a16:creationId xmlns:a16="http://schemas.microsoft.com/office/drawing/2014/main" id="{FC9B64B3-C4A5-1860-6582-D889816D61F4}"/>
                </a:ext>
              </a:extLst>
            </p:cNvPr>
            <p:cNvCxnSpPr>
              <a:cxnSpLocks/>
              <a:stCxn id="56" idx="2"/>
              <a:endCxn id="29" idx="0"/>
            </p:cNvCxnSpPr>
            <p:nvPr/>
          </p:nvCxnSpPr>
          <p:spPr>
            <a:xfrm flipH="1">
              <a:off x="948971" y="5824937"/>
              <a:ext cx="1425" cy="148731"/>
            </a:xfrm>
            <a:prstGeom prst="straightConnector1">
              <a:avLst/>
            </a:prstGeom>
            <a:noFill/>
            <a:ln w="12700">
              <a:solidFill>
                <a:srgbClr val="0000FF"/>
              </a:solidFill>
              <a:miter lim="800000"/>
              <a:headEnd w="sm" len="sm"/>
              <a:tailEnd type="arrow" w="sm" len="sm"/>
            </a:ln>
            <a:effectLst/>
          </p:spPr>
        </p:cxnSp>
        <p:sp>
          <p:nvSpPr>
            <p:cNvPr id="379087" name="矩形 379086">
              <a:extLst>
                <a:ext uri="{FF2B5EF4-FFF2-40B4-BE49-F238E27FC236}">
                  <a16:creationId xmlns:a16="http://schemas.microsoft.com/office/drawing/2014/main" id="{C4C25FDB-AB1B-7372-99AE-84BB5B3B891F}"/>
                </a:ext>
              </a:extLst>
            </p:cNvPr>
            <p:cNvSpPr/>
            <p:nvPr/>
          </p:nvSpPr>
          <p:spPr>
            <a:xfrm>
              <a:off x="257205" y="3111378"/>
              <a:ext cx="403957" cy="161583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zh-TW" altLang="en-US" sz="1050" dirty="0">
                  <a:solidFill>
                    <a:srgbClr val="FF0000"/>
                  </a:solidFill>
                  <a:latin typeface="華康中圓體" pitchFamily="49" charset="-120"/>
                  <a:ea typeface="華康中圓體" pitchFamily="49" charset="-120"/>
                </a:rPr>
                <a:t>信託？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75515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790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790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790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3790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379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379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3790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3790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3790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3000"/>
                                        <p:tgtEl>
                                          <p:spTgt spid="3790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3790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0" fill="hold"/>
                                        <p:tgtEl>
                                          <p:spTgt spid="3790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3000"/>
                                        <p:tgtEl>
                                          <p:spTgt spid="3790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3790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000" fill="hold"/>
                                        <p:tgtEl>
                                          <p:spTgt spid="3790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3000"/>
                                        <p:tgtEl>
                                          <p:spTgt spid="3790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3000" fill="hold"/>
                                        <p:tgtEl>
                                          <p:spTgt spid="3790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000" fill="hold"/>
                                        <p:tgtEl>
                                          <p:spTgt spid="3790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82" name="Rectangle 2"/>
          <p:cNvSpPr>
            <a:spLocks noGrp="1" noChangeArrowheads="1"/>
          </p:cNvSpPr>
          <p:nvPr>
            <p:ph type="title"/>
          </p:nvPr>
        </p:nvSpPr>
        <p:spPr>
          <a:xfrm>
            <a:off x="913268" y="248059"/>
            <a:ext cx="2842692" cy="626701"/>
          </a:xfrm>
          <a:noFill/>
        </p:spPr>
        <p:txBody>
          <a:bodyPr wrap="none" lIns="36000" tIns="36000" rIns="36000" bIns="36000">
            <a:spAutoFit/>
          </a:bodyPr>
          <a:lstStyle/>
          <a:p>
            <a:pPr algn="l"/>
            <a:r>
              <a:rPr lang="zh-TW" altLang="en-US" sz="3600" dirty="0">
                <a:gradFill>
                  <a:gsLst>
                    <a:gs pos="100000">
                      <a:srgbClr val="A603AB">
                        <a:alpha val="0"/>
                      </a:srgbClr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0" scaled="0"/>
                </a:gradFill>
                <a:ea typeface="華康中圓體" pitchFamily="49" charset="-120"/>
              </a:rPr>
              <a:t>推動作業事項</a:t>
            </a:r>
            <a:endParaRPr lang="zh-TW" altLang="en-US" sz="2000" dirty="0">
              <a:solidFill>
                <a:schemeClr val="folHlink"/>
              </a:solidFill>
              <a:ea typeface="華康中圓體" pitchFamily="49" charset="-120"/>
            </a:endParaRPr>
          </a:p>
        </p:txBody>
      </p:sp>
      <p:graphicFrame>
        <p:nvGraphicFramePr>
          <p:cNvPr id="32" name="表格 31">
            <a:extLst>
              <a:ext uri="{FF2B5EF4-FFF2-40B4-BE49-F238E27FC236}">
                <a16:creationId xmlns:a16="http://schemas.microsoft.com/office/drawing/2014/main" id="{DFE91790-0EB6-6760-24FB-17B2B8F75F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8353158"/>
              </p:ext>
            </p:extLst>
          </p:nvPr>
        </p:nvGraphicFramePr>
        <p:xfrm>
          <a:off x="484708" y="910446"/>
          <a:ext cx="8285983" cy="56597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5882">
                  <a:extLst>
                    <a:ext uri="{9D8B030D-6E8A-4147-A177-3AD203B41FA5}">
                      <a16:colId xmlns:a16="http://schemas.microsoft.com/office/drawing/2014/main" val="908579683"/>
                    </a:ext>
                  </a:extLst>
                </a:gridCol>
                <a:gridCol w="7120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6780">
                  <a:extLst>
                    <a:ext uri="{9D8B030D-6E8A-4147-A177-3AD203B41FA5}">
                      <a16:colId xmlns:a16="http://schemas.microsoft.com/office/drawing/2014/main" val="3879379237"/>
                    </a:ext>
                  </a:extLst>
                </a:gridCol>
                <a:gridCol w="1374225">
                  <a:extLst>
                    <a:ext uri="{9D8B030D-6E8A-4147-A177-3AD203B41FA5}">
                      <a16:colId xmlns:a16="http://schemas.microsoft.com/office/drawing/2014/main" val="1186322978"/>
                    </a:ext>
                  </a:extLst>
                </a:gridCol>
                <a:gridCol w="13062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40247">
                  <a:extLst>
                    <a:ext uri="{9D8B030D-6E8A-4147-A177-3AD203B41FA5}">
                      <a16:colId xmlns:a16="http://schemas.microsoft.com/office/drawing/2014/main" val="2438371985"/>
                    </a:ext>
                  </a:extLst>
                </a:gridCol>
                <a:gridCol w="1367616">
                  <a:extLst>
                    <a:ext uri="{9D8B030D-6E8A-4147-A177-3AD203B41FA5}">
                      <a16:colId xmlns:a16="http://schemas.microsoft.com/office/drawing/2014/main" val="3199285032"/>
                    </a:ext>
                  </a:extLst>
                </a:gridCol>
                <a:gridCol w="1312878">
                  <a:extLst>
                    <a:ext uri="{9D8B030D-6E8A-4147-A177-3AD203B41FA5}">
                      <a16:colId xmlns:a16="http://schemas.microsoft.com/office/drawing/2014/main" val="56305395"/>
                    </a:ext>
                  </a:extLst>
                </a:gridCol>
              </a:tblGrid>
              <a:tr h="288188">
                <a:tc>
                  <a:txBody>
                    <a:bodyPr/>
                    <a:lstStyle/>
                    <a:p>
                      <a:pPr marL="0" indent="0" algn="ctr"/>
                      <a:r>
                        <a:rPr lang="zh-TW" altLang="en-US" sz="1200" b="0" dirty="0">
                          <a:solidFill>
                            <a:srgbClr val="0000FF"/>
                          </a:solidFill>
                          <a:latin typeface="華康中圓體" pitchFamily="49" charset="-120"/>
                          <a:ea typeface="華康中圓體" pitchFamily="49" charset="-120"/>
                        </a:rPr>
                        <a:t>期別</a:t>
                      </a:r>
                    </a:p>
                  </a:txBody>
                  <a:tcPr marL="0" marR="0" marT="36000" marB="3600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/>
                      <a:r>
                        <a:rPr lang="zh-TW" altLang="en-US" sz="1200" b="0" dirty="0">
                          <a:solidFill>
                            <a:srgbClr val="0000FF"/>
                          </a:solidFill>
                          <a:latin typeface="華康中圓體" pitchFamily="49" charset="-120"/>
                          <a:ea typeface="華康中圓體" pitchFamily="49" charset="-120"/>
                        </a:rPr>
                        <a:t>作業項目</a:t>
                      </a:r>
                    </a:p>
                  </a:txBody>
                  <a:tcPr marL="36000" marR="36000" marT="36000" marB="3600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200" b="0" dirty="0">
                          <a:solidFill>
                            <a:srgbClr val="0000FF"/>
                          </a:solidFill>
                          <a:latin typeface="華康中圓體" pitchFamily="49" charset="-120"/>
                          <a:ea typeface="華康中圓體" pitchFamily="49" charset="-120"/>
                        </a:rPr>
                        <a:t>同意率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200" b="0" dirty="0">
                          <a:solidFill>
                            <a:srgbClr val="0000FF"/>
                          </a:solidFill>
                          <a:latin typeface="華康中圓體" pitchFamily="49" charset="-120"/>
                          <a:ea typeface="華康中圓體" pitchFamily="49" charset="-120"/>
                        </a:rPr>
                        <a:t>協會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200" b="0" dirty="0">
                          <a:solidFill>
                            <a:srgbClr val="0000FF"/>
                          </a:solidFill>
                          <a:latin typeface="華康中圓體" pitchFamily="49" charset="-120"/>
                          <a:ea typeface="華康中圓體" pitchFamily="49" charset="-120"/>
                        </a:rPr>
                        <a:t>知見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200" b="0" dirty="0">
                          <a:solidFill>
                            <a:srgbClr val="0000FF"/>
                          </a:solidFill>
                          <a:latin typeface="華康中圓體" pitchFamily="49" charset="-120"/>
                          <a:ea typeface="華康中圓體" pitchFamily="49" charset="-120"/>
                        </a:rPr>
                        <a:t>實施者</a:t>
                      </a:r>
                      <a:r>
                        <a:rPr lang="en-US" altLang="zh-TW" sz="1200" b="0" dirty="0">
                          <a:solidFill>
                            <a:srgbClr val="0000FF"/>
                          </a:solidFill>
                          <a:latin typeface="華康中圓體" pitchFamily="49" charset="-120"/>
                          <a:ea typeface="華康中圓體" pitchFamily="49" charset="-120"/>
                        </a:rPr>
                        <a:t>(</a:t>
                      </a:r>
                      <a:r>
                        <a:rPr lang="zh-TW" altLang="en-US" sz="1200" b="0" dirty="0">
                          <a:solidFill>
                            <a:srgbClr val="0000FF"/>
                          </a:solidFill>
                          <a:latin typeface="華康中圓體" pitchFamily="49" charset="-120"/>
                          <a:ea typeface="華康中圓體" pitchFamily="49" charset="-120"/>
                        </a:rPr>
                        <a:t>建商</a:t>
                      </a:r>
                      <a:r>
                        <a:rPr lang="en-US" altLang="zh-TW" sz="1200" b="0" dirty="0">
                          <a:solidFill>
                            <a:srgbClr val="0000FF"/>
                          </a:solidFill>
                          <a:latin typeface="華康中圓體" pitchFamily="49" charset="-120"/>
                          <a:ea typeface="華康中圓體" pitchFamily="49" charset="-120"/>
                        </a:rPr>
                        <a:t>)</a:t>
                      </a:r>
                      <a:endParaRPr lang="zh-TW" altLang="en-US" sz="1200" b="0" dirty="0">
                        <a:solidFill>
                          <a:srgbClr val="0000FF"/>
                        </a:solidFill>
                        <a:latin typeface="華康中圓體" pitchFamily="49" charset="-120"/>
                        <a:ea typeface="華康中圓體" pitchFamily="49" charset="-12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200" b="0" dirty="0">
                          <a:solidFill>
                            <a:srgbClr val="0000FF"/>
                          </a:solidFill>
                          <a:latin typeface="華康中圓體" pitchFamily="49" charset="-120"/>
                          <a:ea typeface="華康中圓體" pitchFamily="49" charset="-120"/>
                        </a:rPr>
                        <a:t>機關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200" b="0" dirty="0">
                          <a:solidFill>
                            <a:srgbClr val="0000FF"/>
                          </a:solidFill>
                          <a:latin typeface="華康中圓體" pitchFamily="49" charset="-120"/>
                          <a:ea typeface="華康中圓體" pitchFamily="49" charset="-120"/>
                        </a:rPr>
                        <a:t>所有權人</a:t>
                      </a:r>
                      <a:r>
                        <a:rPr lang="en-US" altLang="zh-TW" sz="1200" b="0" dirty="0">
                          <a:solidFill>
                            <a:srgbClr val="0000FF"/>
                          </a:solidFill>
                          <a:latin typeface="華康中圓體" pitchFamily="49" charset="-120"/>
                          <a:ea typeface="華康中圓體" pitchFamily="49" charset="-120"/>
                        </a:rPr>
                        <a:t>(</a:t>
                      </a:r>
                      <a:r>
                        <a:rPr lang="zh-TW" altLang="en-US" sz="1200" b="0" dirty="0">
                          <a:solidFill>
                            <a:srgbClr val="0000FF"/>
                          </a:solidFill>
                          <a:latin typeface="華康中圓體" pitchFamily="49" charset="-120"/>
                          <a:ea typeface="華康中圓體" pitchFamily="49" charset="-120"/>
                        </a:rPr>
                        <a:t>住民</a:t>
                      </a:r>
                      <a:r>
                        <a:rPr lang="en-US" altLang="zh-TW" sz="1200" b="0" dirty="0">
                          <a:solidFill>
                            <a:srgbClr val="0000FF"/>
                          </a:solidFill>
                          <a:latin typeface="華康中圓體" pitchFamily="49" charset="-120"/>
                          <a:ea typeface="華康中圓體" pitchFamily="49" charset="-120"/>
                        </a:rPr>
                        <a:t>)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4414">
                <a:tc rowSpan="6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200" dirty="0">
                          <a:solidFill>
                            <a:srgbClr val="0000FF"/>
                          </a:solidFill>
                          <a:latin typeface="華康中圓體" pitchFamily="49" charset="-120"/>
                          <a:ea typeface="華康中圓體" pitchFamily="49" charset="-120"/>
                        </a:rPr>
                        <a:t>整合協調期</a:t>
                      </a:r>
                      <a:endParaRPr lang="en-US" altLang="zh-TW" sz="1200" dirty="0">
                        <a:solidFill>
                          <a:srgbClr val="0000FF"/>
                        </a:solidFill>
                        <a:latin typeface="華康中圓體" pitchFamily="49" charset="-120"/>
                        <a:ea typeface="華康中圓體" pitchFamily="49" charset="-120"/>
                      </a:endParaRPr>
                    </a:p>
                  </a:txBody>
                  <a:tcPr marL="36000" marR="36000" marT="36000" marB="36000" vert="eaVert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200" dirty="0">
                          <a:solidFill>
                            <a:srgbClr val="0000FF"/>
                          </a:solidFill>
                          <a:latin typeface="華康中圓體" pitchFamily="49" charset="-120"/>
                          <a:ea typeface="華康中圓體" pitchFamily="49" charset="-120"/>
                        </a:rPr>
                        <a:t>協會籌備</a:t>
                      </a:r>
                      <a:endParaRPr lang="en-US" altLang="zh-TW" sz="1200" dirty="0">
                        <a:solidFill>
                          <a:srgbClr val="0000FF"/>
                        </a:solidFill>
                        <a:latin typeface="華康中圓體" pitchFamily="49" charset="-120"/>
                        <a:ea typeface="華康中圓體" pitchFamily="49" charset="-120"/>
                      </a:endParaRPr>
                    </a:p>
                  </a:txBody>
                  <a:tcPr marL="36000" marR="36000" marT="36000" marB="3600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5429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endParaRPr lang="en-US" altLang="zh-TW" sz="1200" dirty="0">
                        <a:solidFill>
                          <a:srgbClr val="0000FF"/>
                        </a:solidFill>
                        <a:latin typeface="華康中圓體" pitchFamily="49" charset="-120"/>
                        <a:ea typeface="華康中圓體" pitchFamily="49" charset="-12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5429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zh-TW" altLang="en-US" sz="1200" dirty="0">
                          <a:solidFill>
                            <a:srgbClr val="0000FF"/>
                          </a:solidFill>
                          <a:latin typeface="華康中圓體" pitchFamily="49" charset="-120"/>
                          <a:ea typeface="華康中圓體" pitchFamily="49" charset="-120"/>
                        </a:rPr>
                        <a:t>籌備申辦</a:t>
                      </a:r>
                      <a:endParaRPr lang="en-US" altLang="zh-TW" sz="1200" dirty="0">
                        <a:solidFill>
                          <a:srgbClr val="0000FF"/>
                        </a:solidFill>
                        <a:latin typeface="華康中圓體" pitchFamily="49" charset="-120"/>
                        <a:ea typeface="華康中圓體" pitchFamily="49" charset="-12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5429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zh-TW" altLang="en-US" sz="1200" dirty="0">
                          <a:solidFill>
                            <a:srgbClr val="0000FF"/>
                          </a:solidFill>
                          <a:latin typeface="華康中圓體" pitchFamily="49" charset="-120"/>
                          <a:ea typeface="華康中圓體" pitchFamily="49" charset="-120"/>
                        </a:rPr>
                        <a:t>再生實施說明會</a:t>
                      </a:r>
                      <a:endParaRPr lang="en-US" altLang="zh-TW" sz="1200" dirty="0">
                        <a:solidFill>
                          <a:srgbClr val="0000FF"/>
                        </a:solidFill>
                        <a:latin typeface="華康中圓體" pitchFamily="49" charset="-120"/>
                        <a:ea typeface="華康中圓體" pitchFamily="49" charset="-12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5429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endParaRPr lang="en-US" altLang="zh-TW" sz="1200" dirty="0">
                        <a:solidFill>
                          <a:srgbClr val="0000FF"/>
                        </a:solidFill>
                        <a:latin typeface="華康中圓體" pitchFamily="49" charset="-120"/>
                        <a:ea typeface="華康中圓體" pitchFamily="49" charset="-12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5429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zh-TW" altLang="en-US" sz="1200" dirty="0">
                          <a:solidFill>
                            <a:srgbClr val="0000FF"/>
                          </a:solidFill>
                          <a:latin typeface="華康中圓體" pitchFamily="49" charset="-120"/>
                          <a:ea typeface="華康中圓體" pitchFamily="49" charset="-120"/>
                        </a:rPr>
                        <a:t>民政局核備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5429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zh-TW" altLang="en-US" sz="1200" dirty="0">
                          <a:solidFill>
                            <a:srgbClr val="0000FF"/>
                          </a:solidFill>
                          <a:latin typeface="華康中圓體" pitchFamily="49" charset="-120"/>
                          <a:ea typeface="華康中圓體" pitchFamily="49" charset="-120"/>
                        </a:rPr>
                        <a:t>發起人積點</a:t>
                      </a:r>
                      <a:endParaRPr lang="en-US" altLang="zh-TW" sz="1200" dirty="0">
                        <a:solidFill>
                          <a:srgbClr val="0000FF"/>
                        </a:solidFill>
                        <a:latin typeface="華康中圓體" pitchFamily="49" charset="-120"/>
                        <a:ea typeface="華康中圓體" pitchFamily="49" charset="-12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441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200" dirty="0">
                          <a:solidFill>
                            <a:srgbClr val="0000FF"/>
                          </a:solidFill>
                          <a:latin typeface="華康中圓體" pitchFamily="49" charset="-120"/>
                          <a:ea typeface="華康中圓體" pitchFamily="49" charset="-120"/>
                        </a:rPr>
                        <a:t>推訓專案</a:t>
                      </a:r>
                    </a:p>
                  </a:txBody>
                  <a:tcPr marL="36000" marR="36000" marT="36000" marB="3600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429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endParaRPr lang="zh-TW" altLang="en-US" sz="1200" dirty="0">
                        <a:solidFill>
                          <a:srgbClr val="0000FF"/>
                        </a:solidFill>
                        <a:latin typeface="華康中圓體" pitchFamily="49" charset="-120"/>
                        <a:ea typeface="華康中圓體" pitchFamily="49" charset="-12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5429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zh-TW" altLang="en-US" sz="1200" dirty="0">
                          <a:solidFill>
                            <a:srgbClr val="0000FF"/>
                          </a:solidFill>
                          <a:latin typeface="華康中圓體" pitchFamily="49" charset="-120"/>
                          <a:ea typeface="華康中圓體" pitchFamily="49" charset="-120"/>
                        </a:rPr>
                        <a:t>推訓活動 文宣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5429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zh-TW" altLang="en-US" sz="1200" dirty="0">
                          <a:solidFill>
                            <a:srgbClr val="0000FF"/>
                          </a:solidFill>
                          <a:latin typeface="華康中圓體" pitchFamily="49" charset="-120"/>
                          <a:ea typeface="華康中圓體" pitchFamily="49" charset="-120"/>
                        </a:rPr>
                        <a:t>推動師培訓課程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5429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endParaRPr lang="zh-TW" altLang="en-US" sz="1200" dirty="0">
                        <a:solidFill>
                          <a:srgbClr val="0000FF"/>
                        </a:solidFill>
                        <a:latin typeface="華康中圓體" pitchFamily="49" charset="-120"/>
                        <a:ea typeface="華康中圓體" pitchFamily="49" charset="-12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5429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endParaRPr lang="zh-TW" altLang="en-US" sz="1200" dirty="0">
                        <a:solidFill>
                          <a:srgbClr val="0000FF"/>
                        </a:solidFill>
                        <a:latin typeface="華康中圓體" pitchFamily="49" charset="-120"/>
                        <a:ea typeface="華康中圓體" pitchFamily="49" charset="-12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5429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zh-TW" altLang="en-US" sz="1200" dirty="0">
                          <a:solidFill>
                            <a:srgbClr val="0000FF"/>
                          </a:solidFill>
                          <a:latin typeface="華康中圓體" pitchFamily="49" charset="-120"/>
                          <a:ea typeface="華康中圓體" pitchFamily="49" charset="-120"/>
                        </a:rPr>
                        <a:t>積點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46207649"/>
                  </a:ext>
                </a:extLst>
              </a:tr>
              <a:tr h="19377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200" dirty="0">
                          <a:solidFill>
                            <a:srgbClr val="0000FF"/>
                          </a:solidFill>
                          <a:latin typeface="華康中圓體" pitchFamily="49" charset="-120"/>
                          <a:ea typeface="華康中圓體" pitchFamily="49" charset="-120"/>
                        </a:rPr>
                        <a:t>協會成立</a:t>
                      </a:r>
                    </a:p>
                  </a:txBody>
                  <a:tcPr marL="36000" marR="36000" marT="36000" marB="3600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429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endParaRPr lang="zh-TW" altLang="en-US" sz="1200" dirty="0">
                        <a:solidFill>
                          <a:srgbClr val="0000FF"/>
                        </a:solidFill>
                        <a:latin typeface="華康中圓體" pitchFamily="49" charset="-120"/>
                        <a:ea typeface="華康中圓體" pitchFamily="49" charset="-12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5429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zh-TW" altLang="en-US" sz="1200" dirty="0">
                          <a:solidFill>
                            <a:srgbClr val="0000FF"/>
                          </a:solidFill>
                          <a:latin typeface="華康中圓體" pitchFamily="49" charset="-120"/>
                          <a:ea typeface="華康中圓體" pitchFamily="49" charset="-120"/>
                        </a:rPr>
                        <a:t>選任理監事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5429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zh-TW" altLang="en-US" sz="1200" dirty="0">
                          <a:solidFill>
                            <a:srgbClr val="0000FF"/>
                          </a:solidFill>
                          <a:latin typeface="華康中圓體" pitchFamily="49" charset="-120"/>
                          <a:ea typeface="華康中圓體" pitchFamily="49" charset="-120"/>
                        </a:rPr>
                        <a:t>協會章程 說明會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5429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endParaRPr lang="zh-TW" altLang="en-US" sz="1200" dirty="0">
                        <a:solidFill>
                          <a:srgbClr val="0000FF"/>
                        </a:solidFill>
                        <a:latin typeface="華康中圓體" pitchFamily="49" charset="-120"/>
                        <a:ea typeface="華康中圓體" pitchFamily="49" charset="-12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5429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zh-TW" altLang="en-US" sz="1200" dirty="0">
                          <a:solidFill>
                            <a:srgbClr val="0000FF"/>
                          </a:solidFill>
                          <a:latin typeface="華康中圓體" pitchFamily="49" charset="-120"/>
                          <a:ea typeface="華康中圓體" pitchFamily="49" charset="-120"/>
                        </a:rPr>
                        <a:t>民政局核備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5429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zh-TW" altLang="en-US" sz="1200" dirty="0">
                          <a:solidFill>
                            <a:srgbClr val="0000FF"/>
                          </a:solidFill>
                          <a:latin typeface="華康中圓體" pitchFamily="49" charset="-120"/>
                          <a:ea typeface="華康中圓體" pitchFamily="49" charset="-120"/>
                        </a:rPr>
                        <a:t>入會積點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79394650"/>
                  </a:ext>
                </a:extLst>
              </a:tr>
              <a:tr h="19377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200" dirty="0">
                          <a:solidFill>
                            <a:srgbClr val="0000FF"/>
                          </a:solidFill>
                          <a:latin typeface="華康中圓體" pitchFamily="49" charset="-120"/>
                          <a:ea typeface="華康中圓體" pitchFamily="49" charset="-120"/>
                        </a:rPr>
                        <a:t>積點專案</a:t>
                      </a:r>
                    </a:p>
                  </a:txBody>
                  <a:tcPr marL="36000" marR="36000" marT="36000" marB="3600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5429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endParaRPr lang="en-US" altLang="zh-TW" sz="1200" dirty="0">
                        <a:solidFill>
                          <a:srgbClr val="0000FF"/>
                        </a:solidFill>
                        <a:latin typeface="華康中圓體" pitchFamily="49" charset="-120"/>
                        <a:ea typeface="華康中圓體" pitchFamily="49" charset="-12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5429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zh-TW" altLang="en-US" sz="1200" dirty="0">
                          <a:solidFill>
                            <a:srgbClr val="0000FF"/>
                          </a:solidFill>
                          <a:latin typeface="華康中圓體" pitchFamily="49" charset="-120"/>
                          <a:ea typeface="華康中圓體" pitchFamily="49" charset="-120"/>
                        </a:rPr>
                        <a:t>推動參與籌募資金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5429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zh-TW" altLang="en-US" sz="1200" dirty="0">
                          <a:solidFill>
                            <a:srgbClr val="0000FF"/>
                          </a:solidFill>
                          <a:latin typeface="華康中圓體" pitchFamily="49" charset="-120"/>
                          <a:ea typeface="華康中圓體" pitchFamily="49" charset="-120"/>
                        </a:rPr>
                        <a:t>積點回饋機制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5429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endParaRPr lang="en-US" altLang="zh-TW" sz="1200" dirty="0">
                        <a:solidFill>
                          <a:srgbClr val="0000FF"/>
                        </a:solidFill>
                        <a:latin typeface="華康中圓體" pitchFamily="49" charset="-120"/>
                        <a:ea typeface="華康中圓體" pitchFamily="49" charset="-12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5429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endParaRPr lang="zh-TW" altLang="en-US" sz="1200" dirty="0">
                        <a:solidFill>
                          <a:srgbClr val="0000FF"/>
                        </a:solidFill>
                        <a:latin typeface="華康中圓體" pitchFamily="49" charset="-120"/>
                        <a:ea typeface="華康中圓體" pitchFamily="49" charset="-12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5429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zh-TW" altLang="en-US" sz="1200" dirty="0">
                          <a:solidFill>
                            <a:srgbClr val="0000FF"/>
                          </a:solidFill>
                          <a:latin typeface="華康中圓體" pitchFamily="49" charset="-120"/>
                          <a:ea typeface="華康中圓體" pitchFamily="49" charset="-120"/>
                        </a:rPr>
                        <a:t>積點</a:t>
                      </a:r>
                      <a:endParaRPr lang="en-US" altLang="zh-TW" sz="1200" dirty="0">
                        <a:solidFill>
                          <a:srgbClr val="0000FF"/>
                        </a:solidFill>
                        <a:latin typeface="華康中圓體" pitchFamily="49" charset="-120"/>
                        <a:ea typeface="華康中圓體" pitchFamily="49" charset="-12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15330855"/>
                  </a:ext>
                </a:extLst>
              </a:tr>
              <a:tr h="19377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200" dirty="0">
                          <a:solidFill>
                            <a:srgbClr val="0000FF"/>
                          </a:solidFill>
                          <a:latin typeface="華康中圓體" pitchFamily="49" charset="-120"/>
                          <a:ea typeface="華康中圓體" pitchFamily="49" charset="-120"/>
                        </a:rPr>
                        <a:t>再生連署</a:t>
                      </a:r>
                      <a:endParaRPr lang="en-US" altLang="zh-TW" sz="1200" dirty="0">
                        <a:solidFill>
                          <a:srgbClr val="0000FF"/>
                        </a:solidFill>
                        <a:latin typeface="華康中圓體" pitchFamily="49" charset="-120"/>
                        <a:ea typeface="華康中圓體" pitchFamily="49" charset="-120"/>
                      </a:endParaRPr>
                    </a:p>
                  </a:txBody>
                  <a:tcPr marL="36000" marR="36000" marT="36000" marB="3600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5429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altLang="zh-TW" sz="1200" dirty="0">
                          <a:solidFill>
                            <a:srgbClr val="0000FF"/>
                          </a:solidFill>
                          <a:latin typeface="華康中圓體" pitchFamily="49" charset="-120"/>
                          <a:ea typeface="華康中圓體" pitchFamily="49" charset="-120"/>
                        </a:rPr>
                        <a:t>50%</a:t>
                      </a:r>
                      <a:endParaRPr lang="zh-TW" altLang="en-US" sz="1200" dirty="0">
                        <a:solidFill>
                          <a:srgbClr val="0000FF"/>
                        </a:solidFill>
                        <a:latin typeface="華康中圓體" pitchFamily="49" charset="-120"/>
                        <a:ea typeface="華康中圓體" pitchFamily="49" charset="-12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5429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zh-TW" altLang="en-US" sz="1200" dirty="0">
                          <a:solidFill>
                            <a:srgbClr val="0000FF"/>
                          </a:solidFill>
                          <a:latin typeface="華康中圓體" pitchFamily="49" charset="-120"/>
                          <a:ea typeface="華康中圓體" pitchFamily="49" charset="-120"/>
                        </a:rPr>
                        <a:t>說明會 推簽 產證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5429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zh-TW" altLang="en-US" sz="1200" dirty="0">
                          <a:solidFill>
                            <a:srgbClr val="0000FF"/>
                          </a:solidFill>
                          <a:latin typeface="華康中圓體" pitchFamily="49" charset="-120"/>
                          <a:ea typeface="華康中圓體" pitchFamily="49" charset="-120"/>
                        </a:rPr>
                        <a:t>再生計畫 諮詢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82563" marR="0" lvl="0" indent="-182563" algn="l" defTabSz="5429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endParaRPr lang="en-US" altLang="zh-TW" sz="1200" dirty="0">
                        <a:solidFill>
                          <a:srgbClr val="0000FF"/>
                        </a:solidFill>
                        <a:latin typeface="華康中圓體" pitchFamily="49" charset="-120"/>
                        <a:ea typeface="華康中圓體" pitchFamily="49" charset="-12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82563" marR="0" lvl="0" indent="-182563" algn="l" defTabSz="5429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endParaRPr lang="en-US" altLang="zh-TW" sz="1200" b="1" i="1" dirty="0"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華康中圓體" pitchFamily="49" charset="-120"/>
                        <a:ea typeface="華康中圓體" pitchFamily="49" charset="-12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82563" marR="0" lvl="0" indent="-182563" algn="l" defTabSz="5429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zh-TW" altLang="en-US" sz="1200" b="1" i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華康中圓體" pitchFamily="49" charset="-120"/>
                          <a:ea typeface="華康中圓體" pitchFamily="49" charset="-120"/>
                        </a:rPr>
                        <a:t>連署 </a:t>
                      </a:r>
                      <a:r>
                        <a:rPr lang="zh-TW" altLang="en-US" sz="1200" b="0" i="0" dirty="0">
                          <a:solidFill>
                            <a:srgbClr val="0000FF"/>
                          </a:solidFill>
                          <a:effectLst/>
                          <a:latin typeface="華康中圓體" pitchFamily="49" charset="-120"/>
                          <a:ea typeface="華康中圓體" pitchFamily="49" charset="-120"/>
                        </a:rPr>
                        <a:t>產證 </a:t>
                      </a:r>
                      <a:r>
                        <a:rPr lang="zh-TW" altLang="en-US" sz="1200" dirty="0">
                          <a:solidFill>
                            <a:srgbClr val="0000FF"/>
                          </a:solidFill>
                          <a:latin typeface="華康中圓體" pitchFamily="49" charset="-120"/>
                          <a:ea typeface="華康中圓體" pitchFamily="49" charset="-120"/>
                        </a:rPr>
                        <a:t>積點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73733568"/>
                  </a:ext>
                </a:extLst>
              </a:tr>
              <a:tr h="166245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1200" dirty="0">
                        <a:solidFill>
                          <a:srgbClr val="7030A0"/>
                        </a:solidFill>
                        <a:latin typeface="華康中圓體" pitchFamily="49" charset="-120"/>
                        <a:ea typeface="華康中圓體" pitchFamily="49" charset="-120"/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200" dirty="0">
                          <a:solidFill>
                            <a:srgbClr val="0000FF"/>
                          </a:solidFill>
                          <a:latin typeface="華康中圓體" pitchFamily="49" charset="-120"/>
                          <a:ea typeface="華康中圓體" pitchFamily="49" charset="-120"/>
                        </a:rPr>
                        <a:t>模擬分配</a:t>
                      </a:r>
                      <a:endParaRPr lang="en-US" altLang="zh-TW" sz="1200" dirty="0">
                        <a:solidFill>
                          <a:srgbClr val="0000FF"/>
                        </a:solidFill>
                        <a:latin typeface="華康中圓體" pitchFamily="49" charset="-120"/>
                        <a:ea typeface="華康中圓體" pitchFamily="49" charset="-120"/>
                      </a:endParaRPr>
                    </a:p>
                  </a:txBody>
                  <a:tcPr marL="36000" marR="36000" marT="36000" marB="3600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5429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altLang="zh-TW" sz="1200" dirty="0">
                          <a:solidFill>
                            <a:srgbClr val="0000FF"/>
                          </a:solidFill>
                          <a:latin typeface="華康中圓體" pitchFamily="49" charset="-120"/>
                          <a:ea typeface="華康中圓體" pitchFamily="49" charset="-120"/>
                        </a:rPr>
                        <a:t>-</a:t>
                      </a:r>
                      <a:endParaRPr lang="zh-TW" altLang="en-US" sz="1200" dirty="0">
                        <a:solidFill>
                          <a:srgbClr val="0000FF"/>
                        </a:solidFill>
                        <a:latin typeface="華康中圓體" pitchFamily="49" charset="-120"/>
                        <a:ea typeface="華康中圓體" pitchFamily="49" charset="-12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5429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zh-TW" altLang="en-US" sz="1200" dirty="0">
                          <a:solidFill>
                            <a:srgbClr val="0000FF"/>
                          </a:solidFill>
                          <a:latin typeface="華康中圓體" pitchFamily="49" charset="-120"/>
                          <a:ea typeface="華康中圓體" pitchFamily="49" charset="-120"/>
                        </a:rPr>
                        <a:t>說明會 住居輔導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5429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zh-TW" altLang="en-US" sz="1200" dirty="0">
                          <a:solidFill>
                            <a:srgbClr val="0000FF"/>
                          </a:solidFill>
                          <a:latin typeface="華康中圓體" pitchFamily="49" charset="-120"/>
                          <a:ea typeface="華康中圓體" pitchFamily="49" charset="-120"/>
                        </a:rPr>
                        <a:t>模擬分配計畫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82563" marR="0" lvl="0" indent="-182563" algn="l" defTabSz="5429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endParaRPr lang="en-US" altLang="zh-TW" sz="1200" dirty="0">
                        <a:solidFill>
                          <a:srgbClr val="0000FF"/>
                        </a:solidFill>
                        <a:latin typeface="華康中圓體" pitchFamily="49" charset="-120"/>
                        <a:ea typeface="華康中圓體" pitchFamily="49" charset="-12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82563" marR="0" lvl="0" indent="-182563" algn="l" defTabSz="5429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endParaRPr lang="en-US" altLang="zh-TW" sz="1200" b="1" i="1" dirty="0"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華康中圓體" pitchFamily="49" charset="-120"/>
                        <a:ea typeface="華康中圓體" pitchFamily="49" charset="-12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82563" marR="0" lvl="0" indent="-182563" algn="l" defTabSz="5429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zh-TW" altLang="en-US" sz="1200" dirty="0">
                          <a:solidFill>
                            <a:srgbClr val="0000FF"/>
                          </a:solidFill>
                          <a:latin typeface="華康中圓體" pitchFamily="49" charset="-120"/>
                          <a:ea typeface="華康中圓體" pitchFamily="49" charset="-120"/>
                        </a:rPr>
                        <a:t>積點</a:t>
                      </a:r>
                      <a:endParaRPr lang="en-US" altLang="zh-TW" sz="1200" b="0" i="0" dirty="0">
                        <a:solidFill>
                          <a:srgbClr val="0000FF"/>
                        </a:solidFill>
                        <a:effectLst/>
                        <a:latin typeface="華康中圓體" pitchFamily="49" charset="-120"/>
                        <a:ea typeface="華康中圓體" pitchFamily="49" charset="-12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6316">
                <a:tc rowSpan="6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200" dirty="0">
                          <a:solidFill>
                            <a:srgbClr val="008000"/>
                          </a:solidFill>
                          <a:latin typeface="華康中圓體" pitchFamily="49" charset="-120"/>
                          <a:ea typeface="華康中圓體" pitchFamily="49" charset="-120"/>
                        </a:rPr>
                        <a:t>再生作業期</a:t>
                      </a:r>
                      <a:endParaRPr lang="en-US" altLang="zh-TW" sz="1200" dirty="0">
                        <a:solidFill>
                          <a:srgbClr val="008000"/>
                        </a:solidFill>
                        <a:latin typeface="華康中圓體" pitchFamily="49" charset="-120"/>
                        <a:ea typeface="華康中圓體" pitchFamily="49" charset="-120"/>
                      </a:endParaRPr>
                    </a:p>
                  </a:txBody>
                  <a:tcPr marL="36000" marR="36000" marT="36000" marB="36000" vert="eaVert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200" dirty="0">
                          <a:solidFill>
                            <a:srgbClr val="008000"/>
                          </a:solidFill>
                          <a:latin typeface="華康中圓體" pitchFamily="49" charset="-120"/>
                          <a:ea typeface="華康中圓體" pitchFamily="49" charset="-120"/>
                        </a:rPr>
                        <a:t>再生計畫</a:t>
                      </a:r>
                      <a:endParaRPr lang="en-US" altLang="zh-TW" sz="1200" dirty="0">
                        <a:solidFill>
                          <a:srgbClr val="008000"/>
                        </a:solidFill>
                        <a:latin typeface="華康中圓體" pitchFamily="49" charset="-120"/>
                        <a:ea typeface="華康中圓體" pitchFamily="49" charset="-120"/>
                      </a:endParaRPr>
                    </a:p>
                  </a:txBody>
                  <a:tcPr marL="36000" marR="36000" marT="36000" marB="3600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82563" marR="0" lvl="0" indent="-182563" algn="ctr" defTabSz="5429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altLang="zh-TW" sz="1200" dirty="0">
                          <a:solidFill>
                            <a:srgbClr val="008000"/>
                          </a:solidFill>
                          <a:latin typeface="華康中圓體" pitchFamily="49" charset="-120"/>
                          <a:ea typeface="華康中圓體" pitchFamily="49" charset="-120"/>
                        </a:rPr>
                        <a:t>50%</a:t>
                      </a:r>
                      <a:endParaRPr lang="zh-TW" altLang="en-US" sz="1200" dirty="0">
                        <a:solidFill>
                          <a:srgbClr val="008000"/>
                        </a:solidFill>
                        <a:latin typeface="華康中圓體" pitchFamily="49" charset="-120"/>
                        <a:ea typeface="華康中圓體" pitchFamily="49" charset="-12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5429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zh-TW" altLang="en-US" sz="1200" dirty="0">
                          <a:solidFill>
                            <a:srgbClr val="008000"/>
                          </a:solidFill>
                          <a:latin typeface="華康中圓體" pitchFamily="49" charset="-120"/>
                          <a:ea typeface="華康中圓體" pitchFamily="49" charset="-120"/>
                        </a:rPr>
                        <a:t>辦會 推簽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5429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zh-TW" altLang="en-US" sz="1200" dirty="0">
                          <a:solidFill>
                            <a:srgbClr val="008000"/>
                          </a:solidFill>
                          <a:latin typeface="華康中圓體" pitchFamily="49" charset="-120"/>
                          <a:ea typeface="華康中圓體" pitchFamily="49" charset="-120"/>
                        </a:rPr>
                        <a:t>再生計畫書 公說</a:t>
                      </a:r>
                      <a:endParaRPr lang="en-US" altLang="zh-TW" sz="1200" dirty="0">
                        <a:solidFill>
                          <a:srgbClr val="008000"/>
                        </a:solidFill>
                        <a:latin typeface="華康中圓體" pitchFamily="49" charset="-120"/>
                        <a:ea typeface="華康中圓體" pitchFamily="49" charset="-12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5429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endParaRPr lang="en-US" altLang="zh-TW" sz="1200" dirty="0">
                        <a:solidFill>
                          <a:srgbClr val="008000"/>
                        </a:solidFill>
                        <a:latin typeface="華康中圓體" pitchFamily="49" charset="-120"/>
                        <a:ea typeface="華康中圓體" pitchFamily="49" charset="-12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5429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zh-TW" altLang="en-US" sz="1200" dirty="0">
                          <a:solidFill>
                            <a:srgbClr val="008000"/>
                          </a:solidFill>
                          <a:latin typeface="華康中圓體" pitchFamily="49" charset="-120"/>
                          <a:ea typeface="華康中圓體" pitchFamily="49" charset="-120"/>
                        </a:rPr>
                        <a:t>審議 公展說明會 </a:t>
                      </a:r>
                      <a:endParaRPr lang="en-US" altLang="zh-TW" sz="1200" dirty="0">
                        <a:solidFill>
                          <a:srgbClr val="008000"/>
                        </a:solidFill>
                        <a:latin typeface="華康中圓體" pitchFamily="49" charset="-120"/>
                        <a:ea typeface="華康中圓體" pitchFamily="49" charset="-12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82563" marR="0" indent="-182563" algn="l" defTabSz="5429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zh-TW" altLang="en-US" sz="1200" b="1" i="1" dirty="0">
                          <a:solidFill>
                            <a:srgbClr val="008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華康中圓體" pitchFamily="49" charset="-120"/>
                          <a:ea typeface="華康中圓體" pitchFamily="49" charset="-120"/>
                        </a:rPr>
                        <a:t>簽署同意書</a:t>
                      </a:r>
                      <a:r>
                        <a:rPr lang="zh-TW" altLang="en-US" sz="1200" b="0" i="0" dirty="0">
                          <a:solidFill>
                            <a:srgbClr val="008000"/>
                          </a:solidFill>
                          <a:effectLst/>
                          <a:latin typeface="華康中圓體" pitchFamily="49" charset="-120"/>
                          <a:ea typeface="華康中圓體" pitchFamily="49" charset="-120"/>
                        </a:rPr>
                        <a:t> 積點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3542">
                <a:tc v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1200" dirty="0">
                        <a:solidFill>
                          <a:schemeClr val="tx1"/>
                        </a:solidFill>
                        <a:latin typeface="華康中圓體" pitchFamily="49" charset="-120"/>
                        <a:ea typeface="華康中圓體" pitchFamily="49" charset="-120"/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200" dirty="0">
                          <a:solidFill>
                            <a:srgbClr val="008000"/>
                          </a:solidFill>
                          <a:latin typeface="華康中圓體" pitchFamily="49" charset="-120"/>
                          <a:ea typeface="華康中圓體" pitchFamily="49" charset="-120"/>
                        </a:rPr>
                        <a:t>都計變更</a:t>
                      </a:r>
                      <a:endParaRPr lang="en-US" altLang="zh-TW" sz="1200" dirty="0">
                        <a:solidFill>
                          <a:srgbClr val="008000"/>
                        </a:solidFill>
                        <a:latin typeface="華康中圓體" pitchFamily="49" charset="-120"/>
                        <a:ea typeface="華康中圓體" pitchFamily="49" charset="-120"/>
                      </a:endParaRPr>
                    </a:p>
                  </a:txBody>
                  <a:tcPr marL="36000" marR="36000" marT="36000" marB="3600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5429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altLang="zh-TW" sz="1200" dirty="0">
                          <a:solidFill>
                            <a:srgbClr val="008000"/>
                          </a:solidFill>
                          <a:latin typeface="華康中圓體" pitchFamily="49" charset="-120"/>
                          <a:ea typeface="華康中圓體" pitchFamily="49" charset="-120"/>
                        </a:rPr>
                        <a:t>-</a:t>
                      </a:r>
                      <a:endParaRPr lang="zh-TW" altLang="en-US" sz="1200" dirty="0">
                        <a:solidFill>
                          <a:srgbClr val="008000"/>
                        </a:solidFill>
                        <a:latin typeface="華康中圓體" pitchFamily="49" charset="-120"/>
                        <a:ea typeface="華康中圓體" pitchFamily="49" charset="-12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5429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zh-TW" altLang="en-US" sz="1200" dirty="0">
                          <a:solidFill>
                            <a:srgbClr val="008000"/>
                          </a:solidFill>
                          <a:latin typeface="華康中圓體" pitchFamily="49" charset="-120"/>
                          <a:ea typeface="華康中圓體" pitchFamily="49" charset="-120"/>
                        </a:rPr>
                        <a:t>辦會 推簽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5429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zh-TW" altLang="en-US" sz="1200" dirty="0">
                          <a:solidFill>
                            <a:srgbClr val="008000"/>
                          </a:solidFill>
                          <a:latin typeface="華康中圓體" pitchFamily="49" charset="-120"/>
                          <a:ea typeface="華康中圓體" pitchFamily="49" charset="-120"/>
                        </a:rPr>
                        <a:t>都計變更書 公說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5429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endParaRPr lang="zh-TW" altLang="en-US" sz="1200" dirty="0">
                        <a:solidFill>
                          <a:srgbClr val="008000"/>
                        </a:solidFill>
                        <a:latin typeface="華康中圓體" pitchFamily="49" charset="-120"/>
                        <a:ea typeface="華康中圓體" pitchFamily="49" charset="-12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5429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zh-TW" altLang="en-US" sz="1200" dirty="0">
                          <a:solidFill>
                            <a:srgbClr val="008000"/>
                          </a:solidFill>
                          <a:latin typeface="華康中圓體" pitchFamily="49" charset="-120"/>
                          <a:ea typeface="華康中圓體" pitchFamily="49" charset="-120"/>
                        </a:rPr>
                        <a:t>審議 公展說明會 </a:t>
                      </a:r>
                      <a:endParaRPr lang="en-US" altLang="zh-TW" sz="1200" dirty="0">
                        <a:solidFill>
                          <a:srgbClr val="008000"/>
                        </a:solidFill>
                        <a:latin typeface="華康中圓體" pitchFamily="49" charset="-120"/>
                        <a:ea typeface="華康中圓體" pitchFamily="49" charset="-12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5429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zh-TW" altLang="en-US" sz="1200" dirty="0">
                          <a:solidFill>
                            <a:srgbClr val="008000"/>
                          </a:solidFill>
                          <a:latin typeface="華康中圓體" pitchFamily="49" charset="-120"/>
                          <a:ea typeface="華康中圓體" pitchFamily="49" charset="-120"/>
                        </a:rPr>
                        <a:t>簽署同意書 積點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05332382"/>
                  </a:ext>
                </a:extLst>
              </a:tr>
              <a:tr h="213542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200" dirty="0">
                          <a:solidFill>
                            <a:srgbClr val="008000"/>
                          </a:solidFill>
                          <a:latin typeface="華康中圓體" pitchFamily="49" charset="-120"/>
                          <a:ea typeface="華康中圓體" pitchFamily="49" charset="-120"/>
                        </a:rPr>
                        <a:t>創共推動</a:t>
                      </a:r>
                    </a:p>
                  </a:txBody>
                  <a:tcPr marL="36000" marR="36000" marT="36000" marB="3600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5429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endParaRPr lang="zh-TW" altLang="en-US" sz="1200" dirty="0">
                        <a:solidFill>
                          <a:srgbClr val="008000"/>
                        </a:solidFill>
                        <a:latin typeface="華康中圓體" pitchFamily="49" charset="-120"/>
                        <a:ea typeface="華康中圓體" pitchFamily="49" charset="-12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5429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zh-TW" altLang="en-US" sz="1200" dirty="0">
                          <a:solidFill>
                            <a:srgbClr val="008000"/>
                          </a:solidFill>
                          <a:latin typeface="華康中圓體" pitchFamily="49" charset="-120"/>
                          <a:ea typeface="華康中圓體" pitchFamily="49" charset="-120"/>
                        </a:rPr>
                        <a:t>推動 追辦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5429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zh-TW" altLang="en-US" sz="1200" dirty="0">
                          <a:solidFill>
                            <a:srgbClr val="008000"/>
                          </a:solidFill>
                          <a:latin typeface="華康中圓體" pitchFamily="49" charset="-120"/>
                          <a:ea typeface="華康中圓體" pitchFamily="49" charset="-120"/>
                        </a:rPr>
                        <a:t>創生共生計畫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5429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endParaRPr lang="zh-TW" altLang="en-US" sz="1200" dirty="0">
                        <a:solidFill>
                          <a:srgbClr val="008000"/>
                        </a:solidFill>
                        <a:latin typeface="華康中圓體" pitchFamily="49" charset="-120"/>
                        <a:ea typeface="華康中圓體" pitchFamily="49" charset="-12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5429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zh-TW" altLang="en-US" sz="1200" dirty="0">
                          <a:solidFill>
                            <a:srgbClr val="008000"/>
                          </a:solidFill>
                          <a:latin typeface="華康中圓體" pitchFamily="49" charset="-120"/>
                          <a:ea typeface="華康中圓體" pitchFamily="49" charset="-120"/>
                        </a:rPr>
                        <a:t>協調辦理</a:t>
                      </a:r>
                      <a:endParaRPr lang="en-US" altLang="zh-TW" sz="1200" dirty="0">
                        <a:solidFill>
                          <a:srgbClr val="008000"/>
                        </a:solidFill>
                        <a:latin typeface="華康中圓體" pitchFamily="49" charset="-120"/>
                        <a:ea typeface="華康中圓體" pitchFamily="49" charset="-12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5429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zh-TW" altLang="en-US" sz="1200" dirty="0">
                          <a:solidFill>
                            <a:srgbClr val="008000"/>
                          </a:solidFill>
                          <a:latin typeface="華康中圓體" pitchFamily="49" charset="-120"/>
                          <a:ea typeface="華康中圓體" pitchFamily="49" charset="-120"/>
                        </a:rPr>
                        <a:t>參與 積點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5553484"/>
                  </a:ext>
                </a:extLst>
              </a:tr>
              <a:tr h="243487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200" dirty="0">
                          <a:solidFill>
                            <a:srgbClr val="008000"/>
                          </a:solidFill>
                          <a:latin typeface="華康中圓體" pitchFamily="49" charset="-120"/>
                          <a:ea typeface="華康中圓體" pitchFamily="49" charset="-120"/>
                        </a:rPr>
                        <a:t>更新推動</a:t>
                      </a:r>
                      <a:endParaRPr lang="en-US" altLang="zh-TW" sz="1200" dirty="0">
                        <a:solidFill>
                          <a:srgbClr val="008000"/>
                        </a:solidFill>
                        <a:latin typeface="華康中圓體" pitchFamily="49" charset="-120"/>
                        <a:ea typeface="華康中圓體" pitchFamily="49" charset="-120"/>
                      </a:endParaRPr>
                    </a:p>
                  </a:txBody>
                  <a:tcPr marL="36000" marR="36000" marT="36000" marB="3600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5429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altLang="zh-TW" sz="1200" dirty="0">
                          <a:solidFill>
                            <a:srgbClr val="008000"/>
                          </a:solidFill>
                          <a:latin typeface="華康中圓體" pitchFamily="49" charset="-120"/>
                          <a:ea typeface="華康中圓體" pitchFamily="49" charset="-120"/>
                        </a:rPr>
                        <a:t>80%</a:t>
                      </a:r>
                      <a:endParaRPr lang="zh-TW" altLang="en-US" sz="1200" dirty="0">
                        <a:solidFill>
                          <a:srgbClr val="008000"/>
                        </a:solidFill>
                        <a:latin typeface="華康中圓體" pitchFamily="49" charset="-120"/>
                        <a:ea typeface="華康中圓體" pitchFamily="49" charset="-12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5429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zh-TW" altLang="en-US" sz="1200" dirty="0">
                          <a:solidFill>
                            <a:srgbClr val="008000"/>
                          </a:solidFill>
                          <a:latin typeface="華康中圓體" pitchFamily="49" charset="-120"/>
                          <a:ea typeface="華康中圓體" pitchFamily="49" charset="-120"/>
                        </a:rPr>
                        <a:t>分區說明會 推簽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5429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zh-TW" altLang="en-US" sz="1200" dirty="0">
                          <a:solidFill>
                            <a:srgbClr val="008000"/>
                          </a:solidFill>
                          <a:latin typeface="華康中圓體" pitchFamily="49" charset="-120"/>
                          <a:ea typeface="華康中圓體" pitchFamily="49" charset="-120"/>
                        </a:rPr>
                        <a:t>分配模擬 諮詢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5429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endParaRPr lang="zh-TW" altLang="en-US" sz="1200" dirty="0">
                        <a:solidFill>
                          <a:srgbClr val="008000"/>
                        </a:solidFill>
                        <a:latin typeface="華康中圓體" pitchFamily="49" charset="-120"/>
                        <a:ea typeface="華康中圓體" pitchFamily="49" charset="-12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5429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endParaRPr lang="zh-TW" altLang="en-US" sz="1200" dirty="0">
                        <a:solidFill>
                          <a:srgbClr val="008000"/>
                        </a:solidFill>
                        <a:latin typeface="華康中圓體" pitchFamily="49" charset="-120"/>
                        <a:ea typeface="華康中圓體" pitchFamily="49" charset="-12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5429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zh-TW" altLang="en-US" sz="1200" b="1" i="1" dirty="0">
                          <a:solidFill>
                            <a:srgbClr val="008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華康中圓體" pitchFamily="49" charset="-120"/>
                          <a:ea typeface="華康中圓體" pitchFamily="49" charset="-120"/>
                        </a:rPr>
                        <a:t>連署同意</a:t>
                      </a:r>
                      <a:r>
                        <a:rPr lang="zh-TW" altLang="en-US" sz="1200" b="0" i="0" dirty="0">
                          <a:solidFill>
                            <a:srgbClr val="008000"/>
                          </a:solidFill>
                          <a:effectLst/>
                          <a:latin typeface="華康中圓體" pitchFamily="49" charset="-120"/>
                          <a:ea typeface="華康中圓體" pitchFamily="49" charset="-120"/>
                        </a:rPr>
                        <a:t> 積點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23026130"/>
                  </a:ext>
                </a:extLst>
              </a:tr>
              <a:tr h="243487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200" dirty="0">
                          <a:solidFill>
                            <a:srgbClr val="008000"/>
                          </a:solidFill>
                          <a:latin typeface="華康中圓體" pitchFamily="49" charset="-120"/>
                          <a:ea typeface="華康中圓體" pitchFamily="49" charset="-120"/>
                        </a:rPr>
                        <a:t>住居輔導</a:t>
                      </a:r>
                      <a:endParaRPr lang="en-US" altLang="zh-TW" sz="1200" dirty="0">
                        <a:solidFill>
                          <a:srgbClr val="008000"/>
                        </a:solidFill>
                        <a:latin typeface="華康中圓體" pitchFamily="49" charset="-120"/>
                        <a:ea typeface="華康中圓體" pitchFamily="49" charset="-120"/>
                      </a:endParaRPr>
                    </a:p>
                  </a:txBody>
                  <a:tcPr marL="36000" marR="36000" marT="36000" marB="3600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5429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endParaRPr lang="zh-TW" altLang="en-US" sz="1200" dirty="0">
                        <a:solidFill>
                          <a:srgbClr val="008000"/>
                        </a:solidFill>
                        <a:latin typeface="華康中圓體" pitchFamily="49" charset="-120"/>
                        <a:ea typeface="華康中圓體" pitchFamily="49" charset="-12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5429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zh-TW" altLang="en-US" sz="1200" dirty="0">
                          <a:solidFill>
                            <a:srgbClr val="008000"/>
                          </a:solidFill>
                          <a:latin typeface="華康中圓體" pitchFamily="49" charset="-120"/>
                          <a:ea typeface="華康中圓體" pitchFamily="49" charset="-120"/>
                        </a:rPr>
                        <a:t>分區輔辦 推簽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5429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zh-TW" altLang="en-US" sz="1200" dirty="0">
                          <a:solidFill>
                            <a:srgbClr val="008000"/>
                          </a:solidFill>
                          <a:latin typeface="華康中圓體" pitchFamily="49" charset="-120"/>
                          <a:ea typeface="華康中圓體" pitchFamily="49" charset="-120"/>
                        </a:rPr>
                        <a:t>需求方案諮詢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5429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endParaRPr lang="zh-TW" altLang="en-US" sz="1200" dirty="0">
                        <a:solidFill>
                          <a:srgbClr val="008000"/>
                        </a:solidFill>
                        <a:latin typeface="華康中圓體" pitchFamily="49" charset="-120"/>
                        <a:ea typeface="華康中圓體" pitchFamily="49" charset="-12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5429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endParaRPr lang="zh-TW" altLang="en-US" sz="1200" dirty="0">
                        <a:solidFill>
                          <a:srgbClr val="008000"/>
                        </a:solidFill>
                        <a:latin typeface="華康中圓體" pitchFamily="49" charset="-120"/>
                        <a:ea typeface="華康中圓體" pitchFamily="49" charset="-12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5429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zh-TW" altLang="en-US" sz="1200" dirty="0">
                          <a:solidFill>
                            <a:srgbClr val="008000"/>
                          </a:solidFill>
                          <a:latin typeface="華康中圓體" pitchFamily="49" charset="-120"/>
                          <a:ea typeface="華康中圓體" pitchFamily="49" charset="-120"/>
                        </a:rPr>
                        <a:t>需求選簽 積點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86093333"/>
                  </a:ext>
                </a:extLst>
              </a:tr>
              <a:tr h="243487">
                <a:tc v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1200" dirty="0">
                        <a:solidFill>
                          <a:schemeClr val="tx1"/>
                        </a:solidFill>
                        <a:latin typeface="華康中圓體" pitchFamily="49" charset="-120"/>
                        <a:ea typeface="華康中圓體" pitchFamily="49" charset="-120"/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200" dirty="0">
                          <a:solidFill>
                            <a:srgbClr val="008000"/>
                          </a:solidFill>
                          <a:latin typeface="華康中圓體" pitchFamily="49" charset="-120"/>
                          <a:ea typeface="華康中圓體" pitchFamily="49" charset="-120"/>
                        </a:rPr>
                        <a:t>分區甄選</a:t>
                      </a:r>
                      <a:endParaRPr lang="en-US" altLang="zh-TW" sz="1200" dirty="0">
                        <a:solidFill>
                          <a:srgbClr val="008000"/>
                        </a:solidFill>
                        <a:latin typeface="華康中圓體" pitchFamily="49" charset="-120"/>
                        <a:ea typeface="華康中圓體" pitchFamily="49" charset="-120"/>
                      </a:endParaRPr>
                    </a:p>
                  </a:txBody>
                  <a:tcPr marL="36000" marR="36000" marT="36000" marB="3600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5429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altLang="zh-TW" sz="1200" dirty="0">
                          <a:solidFill>
                            <a:srgbClr val="008000"/>
                          </a:solidFill>
                          <a:latin typeface="華康中圓體" pitchFamily="49" charset="-120"/>
                          <a:ea typeface="華康中圓體" pitchFamily="49" charset="-120"/>
                        </a:rPr>
                        <a:t>-</a:t>
                      </a:r>
                      <a:endParaRPr lang="zh-TW" altLang="en-US" sz="1200" dirty="0">
                        <a:solidFill>
                          <a:srgbClr val="008000"/>
                        </a:solidFill>
                        <a:latin typeface="華康中圓體" pitchFamily="49" charset="-120"/>
                        <a:ea typeface="華康中圓體" pitchFamily="49" charset="-12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5429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zh-TW" altLang="en-US" sz="1200" dirty="0">
                          <a:solidFill>
                            <a:srgbClr val="008000"/>
                          </a:solidFill>
                          <a:latin typeface="華康中圓體" pitchFamily="49" charset="-120"/>
                          <a:ea typeface="華康中圓體" pitchFamily="49" charset="-120"/>
                        </a:rPr>
                        <a:t>招商作業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5429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zh-TW" altLang="en-US" sz="1200" dirty="0">
                          <a:solidFill>
                            <a:srgbClr val="008000"/>
                          </a:solidFill>
                          <a:latin typeface="華康中圓體" pitchFamily="49" charset="-120"/>
                          <a:ea typeface="華康中圓體" pitchFamily="49" charset="-120"/>
                        </a:rPr>
                        <a:t>招商文件、審標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5429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zh-TW" altLang="en-US" sz="1200" dirty="0">
                          <a:solidFill>
                            <a:srgbClr val="008000"/>
                          </a:solidFill>
                          <a:latin typeface="華康中圓體" pitchFamily="49" charset="-120"/>
                          <a:ea typeface="華康中圓體" pitchFamily="49" charset="-120"/>
                        </a:rPr>
                        <a:t>規劃書 說明會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5429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endParaRPr lang="zh-TW" altLang="en-US" sz="1200" dirty="0">
                        <a:solidFill>
                          <a:srgbClr val="008000"/>
                        </a:solidFill>
                        <a:latin typeface="華康中圓體" pitchFamily="49" charset="-120"/>
                        <a:ea typeface="華康中圓體" pitchFamily="49" charset="-12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5429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zh-TW" altLang="en-US" sz="1200" b="0" i="0" dirty="0">
                          <a:solidFill>
                            <a:srgbClr val="008000"/>
                          </a:solidFill>
                          <a:effectLst/>
                          <a:latin typeface="華康中圓體" pitchFamily="49" charset="-120"/>
                          <a:ea typeface="華康中圓體" pitchFamily="49" charset="-120"/>
                        </a:rPr>
                        <a:t>投票選商 積點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13663885"/>
                  </a:ext>
                </a:extLst>
              </a:tr>
              <a:tr h="211849">
                <a:tc rowSpan="5">
                  <a:txBody>
                    <a:bodyPr/>
                    <a:lstStyle/>
                    <a:p>
                      <a:r>
                        <a:rPr lang="zh-TW" altLang="en-US" sz="1200" dirty="0">
                          <a:solidFill>
                            <a:srgbClr val="FF00FF"/>
                          </a:solidFill>
                          <a:latin typeface="華康中圓體" panose="020F0509000000000000" pitchFamily="49" charset="-120"/>
                          <a:ea typeface="華康中圓體" panose="020F0509000000000000" pitchFamily="49" charset="-120"/>
                        </a:rPr>
                        <a:t>更新作業期</a:t>
                      </a:r>
                    </a:p>
                  </a:txBody>
                  <a:tcPr marL="36000" marR="36000" marT="36000" marB="36000" vert="eaVert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200" dirty="0">
                          <a:solidFill>
                            <a:srgbClr val="FF00FF"/>
                          </a:solidFill>
                          <a:latin typeface="華康中圓體" pitchFamily="49" charset="-120"/>
                          <a:ea typeface="華康中圓體" pitchFamily="49" charset="-120"/>
                        </a:rPr>
                        <a:t>委任信託</a:t>
                      </a:r>
                      <a:endParaRPr lang="en-US" altLang="zh-TW" sz="1200" dirty="0">
                        <a:solidFill>
                          <a:srgbClr val="FF00FF"/>
                        </a:solidFill>
                        <a:latin typeface="華康中圓體" pitchFamily="49" charset="-120"/>
                        <a:ea typeface="華康中圓體" pitchFamily="49" charset="-120"/>
                      </a:endParaRPr>
                    </a:p>
                  </a:txBody>
                  <a:tcPr marL="36000" marR="36000" marT="36000" marB="3600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82563" marR="0" lvl="0" indent="-182563" algn="ctr" defTabSz="5429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altLang="zh-TW" sz="1200" dirty="0">
                          <a:solidFill>
                            <a:srgbClr val="FF00FF"/>
                          </a:solidFill>
                          <a:latin typeface="華康中圓體" pitchFamily="49" charset="-120"/>
                          <a:ea typeface="華康中圓體" pitchFamily="49" charset="-120"/>
                        </a:rPr>
                        <a:t>-</a:t>
                      </a:r>
                      <a:endParaRPr lang="zh-TW" altLang="en-US" sz="1200" dirty="0">
                        <a:solidFill>
                          <a:srgbClr val="FF00FF"/>
                        </a:solidFill>
                        <a:latin typeface="華康中圓體" pitchFamily="49" charset="-120"/>
                        <a:ea typeface="華康中圓體" pitchFamily="49" charset="-12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82563" marR="0" indent="-182563" algn="l" defTabSz="5429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zh-TW" altLang="en-US" sz="1200" dirty="0">
                          <a:solidFill>
                            <a:srgbClr val="FF00FF"/>
                          </a:solidFill>
                          <a:latin typeface="華康中圓體" pitchFamily="49" charset="-120"/>
                          <a:ea typeface="華康中圓體" pitchFamily="49" charset="-120"/>
                        </a:rPr>
                        <a:t>推動辦理</a:t>
                      </a:r>
                      <a:endParaRPr lang="en-US" altLang="zh-TW" sz="1200" dirty="0">
                        <a:solidFill>
                          <a:srgbClr val="FF00FF"/>
                        </a:solidFill>
                        <a:latin typeface="華康中圓體" pitchFamily="49" charset="-120"/>
                        <a:ea typeface="華康中圓體" pitchFamily="49" charset="-12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82563" marR="0" indent="-182563" algn="l" defTabSz="5429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zh-TW" altLang="en-US" sz="1200" dirty="0">
                          <a:solidFill>
                            <a:srgbClr val="FF00FF"/>
                          </a:solidFill>
                          <a:latin typeface="華康中圓體" pitchFamily="49" charset="-120"/>
                          <a:ea typeface="華康中圓體" pitchFamily="49" charset="-120"/>
                        </a:rPr>
                        <a:t>督辦諮詢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82563" marR="0" lvl="0" indent="-182563" algn="l" defTabSz="5429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zh-TW" altLang="en-US" sz="1200" dirty="0">
                          <a:solidFill>
                            <a:srgbClr val="FF00FF"/>
                          </a:solidFill>
                          <a:latin typeface="華康中圓體" pitchFamily="49" charset="-120"/>
                          <a:ea typeface="華康中圓體" pitchFamily="49" charset="-120"/>
                        </a:rPr>
                        <a:t>辦理委任 信託</a:t>
                      </a:r>
                      <a:endParaRPr lang="en-US" altLang="zh-TW" sz="1200" dirty="0">
                        <a:solidFill>
                          <a:srgbClr val="FF00FF"/>
                        </a:solidFill>
                        <a:latin typeface="華康中圓體" pitchFamily="49" charset="-120"/>
                        <a:ea typeface="華康中圓體" pitchFamily="49" charset="-12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82563" marR="0" lvl="0" indent="-182563" algn="l" defTabSz="5429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endParaRPr lang="en-US" altLang="zh-TW" sz="1200" dirty="0">
                        <a:solidFill>
                          <a:srgbClr val="FF00FF"/>
                        </a:solidFill>
                        <a:latin typeface="華康中圓體" pitchFamily="49" charset="-120"/>
                        <a:ea typeface="華康中圓體" pitchFamily="49" charset="-12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82563" marR="0" indent="-182563" algn="l" defTabSz="5429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zh-TW" altLang="en-US" sz="1200" b="1" i="1" dirty="0">
                          <a:solidFill>
                            <a:srgbClr val="FF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華康中圓體" pitchFamily="49" charset="-120"/>
                          <a:ea typeface="華康中圓體" pitchFamily="49" charset="-120"/>
                        </a:rPr>
                        <a:t>簽委任信託</a:t>
                      </a:r>
                      <a:endParaRPr lang="en-US" altLang="zh-TW" sz="1200" b="1" i="1" dirty="0">
                        <a:solidFill>
                          <a:srgbClr val="FF00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華康中圓體" pitchFamily="49" charset="-120"/>
                        <a:ea typeface="華康中圓體" pitchFamily="49" charset="-12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50731686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200" dirty="0">
                          <a:solidFill>
                            <a:srgbClr val="FF00FF"/>
                          </a:solidFill>
                          <a:latin typeface="華康中圓體" pitchFamily="49" charset="-120"/>
                          <a:ea typeface="華康中圓體" pitchFamily="49" charset="-120"/>
                        </a:rPr>
                        <a:t>建築規劃</a:t>
                      </a:r>
                      <a:endParaRPr lang="en-US" altLang="zh-TW" sz="1200" dirty="0">
                        <a:solidFill>
                          <a:srgbClr val="FF00FF"/>
                        </a:solidFill>
                        <a:latin typeface="華康中圓體" pitchFamily="49" charset="-120"/>
                        <a:ea typeface="華康中圓體" pitchFamily="49" charset="-120"/>
                      </a:endParaRPr>
                    </a:p>
                  </a:txBody>
                  <a:tcPr marL="36000" marR="36000" marT="36000" marB="3600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82563" marR="0" lvl="0" indent="-182563" algn="ctr" defTabSz="5429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altLang="zh-TW" sz="1200" dirty="0">
                          <a:solidFill>
                            <a:srgbClr val="FF00FF"/>
                          </a:solidFill>
                          <a:latin typeface="華康中圓體" pitchFamily="49" charset="-120"/>
                          <a:ea typeface="華康中圓體" pitchFamily="49" charset="-120"/>
                        </a:rPr>
                        <a:t>-</a:t>
                      </a:r>
                      <a:endParaRPr lang="zh-TW" altLang="en-US" sz="1200" dirty="0">
                        <a:solidFill>
                          <a:srgbClr val="FF00FF"/>
                        </a:solidFill>
                        <a:latin typeface="華康中圓體" pitchFamily="49" charset="-120"/>
                        <a:ea typeface="華康中圓體" pitchFamily="49" charset="-12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82563" marR="0" indent="-182563" algn="l" defTabSz="5429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zh-TW" altLang="en-US" sz="1200" dirty="0">
                          <a:solidFill>
                            <a:srgbClr val="FF00FF"/>
                          </a:solidFill>
                          <a:latin typeface="華康中圓體" pitchFamily="49" charset="-120"/>
                          <a:ea typeface="華康中圓體" pitchFamily="49" charset="-120"/>
                        </a:rPr>
                        <a:t>意見回饋</a:t>
                      </a:r>
                      <a:endParaRPr lang="en-US" altLang="zh-TW" sz="1200" dirty="0">
                        <a:solidFill>
                          <a:srgbClr val="FF00FF"/>
                        </a:solidFill>
                        <a:latin typeface="華康中圓體" pitchFamily="49" charset="-120"/>
                        <a:ea typeface="華康中圓體" pitchFamily="49" charset="-12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82563" marR="0" indent="-182563" algn="l" defTabSz="5429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zh-TW" altLang="en-US" sz="1200" dirty="0">
                          <a:solidFill>
                            <a:srgbClr val="FF00FF"/>
                          </a:solidFill>
                          <a:latin typeface="華康中圓體" pitchFamily="49" charset="-120"/>
                          <a:ea typeface="華康中圓體" pitchFamily="49" charset="-120"/>
                        </a:rPr>
                        <a:t>需求整合管理</a:t>
                      </a:r>
                      <a:endParaRPr lang="en-US" altLang="zh-TW" sz="1200" dirty="0">
                        <a:solidFill>
                          <a:srgbClr val="FF00FF"/>
                        </a:solidFill>
                        <a:latin typeface="華康中圓體" pitchFamily="49" charset="-120"/>
                        <a:ea typeface="華康中圓體" pitchFamily="49" charset="-12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82563" marR="0" lvl="0" indent="-182563" algn="l" defTabSz="5429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zh-TW" altLang="en-US" sz="1200" dirty="0">
                          <a:solidFill>
                            <a:srgbClr val="FF00FF"/>
                          </a:solidFill>
                          <a:latin typeface="華康中圓體" pitchFamily="49" charset="-120"/>
                          <a:ea typeface="華康中圓體" pitchFamily="49" charset="-120"/>
                        </a:rPr>
                        <a:t>調查規劃說明會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82563" marR="0" lvl="0" indent="-182563" algn="l" defTabSz="5429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endParaRPr lang="en-US" altLang="zh-TW" sz="1200" dirty="0">
                        <a:solidFill>
                          <a:srgbClr val="FF00FF"/>
                        </a:solidFill>
                        <a:latin typeface="華康中圓體" pitchFamily="49" charset="-120"/>
                        <a:ea typeface="華康中圓體" pitchFamily="49" charset="-12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82563" marR="0" indent="-182563" algn="l" defTabSz="5429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zh-TW" altLang="en-US" sz="1200" dirty="0">
                          <a:solidFill>
                            <a:srgbClr val="FF00FF"/>
                          </a:solidFill>
                          <a:latin typeface="華康中圓體" pitchFamily="49" charset="-120"/>
                          <a:ea typeface="華康中圓體" pitchFamily="49" charset="-120"/>
                        </a:rPr>
                        <a:t>配合丈量簽認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99499011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200" dirty="0">
                          <a:solidFill>
                            <a:srgbClr val="FF00FF"/>
                          </a:solidFill>
                          <a:latin typeface="華康中圓體" pitchFamily="49" charset="-120"/>
                          <a:ea typeface="華康中圓體" pitchFamily="49" charset="-120"/>
                        </a:rPr>
                        <a:t>事業計畫</a:t>
                      </a:r>
                      <a:endParaRPr lang="en-US" altLang="zh-TW" sz="1200" dirty="0">
                        <a:solidFill>
                          <a:srgbClr val="FF00FF"/>
                        </a:solidFill>
                        <a:latin typeface="華康中圓體" pitchFamily="49" charset="-120"/>
                        <a:ea typeface="華康中圓體" pitchFamily="49" charset="-120"/>
                      </a:endParaRPr>
                    </a:p>
                  </a:txBody>
                  <a:tcPr marL="36000" marR="36000" marT="36000" marB="3600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82563" marR="0" lvl="0" indent="-182563" algn="ctr" defTabSz="5429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altLang="zh-TW" sz="1200" dirty="0">
                          <a:solidFill>
                            <a:srgbClr val="FF00FF"/>
                          </a:solidFill>
                          <a:latin typeface="華康中圓體" pitchFamily="49" charset="-120"/>
                          <a:ea typeface="華康中圓體" pitchFamily="49" charset="-120"/>
                        </a:rPr>
                        <a:t>80%</a:t>
                      </a:r>
                      <a:endParaRPr lang="zh-TW" altLang="en-US" sz="1200" dirty="0">
                        <a:solidFill>
                          <a:srgbClr val="FF00FF"/>
                        </a:solidFill>
                        <a:latin typeface="華康中圓體" pitchFamily="49" charset="-120"/>
                        <a:ea typeface="華康中圓體" pitchFamily="49" charset="-12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82563" marR="0" indent="-182563" algn="l" defTabSz="5429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zh-TW" altLang="en-US" sz="1200" dirty="0">
                          <a:solidFill>
                            <a:srgbClr val="FF00FF"/>
                          </a:solidFill>
                          <a:latin typeface="華康中圓體" pitchFamily="49" charset="-120"/>
                          <a:ea typeface="華康中圓體" pitchFamily="49" charset="-120"/>
                        </a:rPr>
                        <a:t>推動同意</a:t>
                      </a:r>
                      <a:endParaRPr lang="en-US" altLang="zh-TW" sz="1200" dirty="0">
                        <a:solidFill>
                          <a:srgbClr val="FF00FF"/>
                        </a:solidFill>
                        <a:latin typeface="華康中圓體" pitchFamily="49" charset="-120"/>
                        <a:ea typeface="華康中圓體" pitchFamily="49" charset="-12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82563" marR="0" indent="-182563" algn="l" defTabSz="5429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zh-TW" altLang="en-US" sz="1200" dirty="0">
                          <a:solidFill>
                            <a:srgbClr val="FF00FF"/>
                          </a:solidFill>
                          <a:latin typeface="華康中圓體" pitchFamily="49" charset="-120"/>
                          <a:ea typeface="華康中圓體" pitchFamily="49" charset="-120"/>
                        </a:rPr>
                        <a:t>需求整合管理</a:t>
                      </a:r>
                      <a:endParaRPr lang="en-US" altLang="zh-TW" sz="1200" dirty="0">
                        <a:solidFill>
                          <a:srgbClr val="FF00FF"/>
                        </a:solidFill>
                        <a:latin typeface="華康中圓體" pitchFamily="49" charset="-120"/>
                        <a:ea typeface="華康中圓體" pitchFamily="49" charset="-12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82563" marR="0" indent="-182563" algn="l" defTabSz="5429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zh-TW" altLang="en-US" sz="1200" dirty="0">
                          <a:solidFill>
                            <a:srgbClr val="FF00FF"/>
                          </a:solidFill>
                          <a:latin typeface="華康中圓體" pitchFamily="49" charset="-120"/>
                          <a:ea typeface="華康中圓體" pitchFamily="49" charset="-120"/>
                        </a:rPr>
                        <a:t>公說 事業計畫書</a:t>
                      </a:r>
                      <a:endParaRPr lang="en-US" altLang="zh-TW" sz="1200" dirty="0">
                        <a:solidFill>
                          <a:srgbClr val="FF00FF"/>
                        </a:solidFill>
                        <a:latin typeface="華康中圓體" pitchFamily="49" charset="-120"/>
                        <a:ea typeface="華康中圓體" pitchFamily="49" charset="-12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82563" marR="0" indent="-182563" algn="l" defTabSz="5429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zh-TW" altLang="en-US" sz="1200" dirty="0">
                          <a:solidFill>
                            <a:srgbClr val="FF00FF"/>
                          </a:solidFill>
                          <a:latin typeface="華康中圓體" pitchFamily="49" charset="-120"/>
                          <a:ea typeface="華康中圓體" pitchFamily="49" charset="-120"/>
                        </a:rPr>
                        <a:t>公展公聽 審議公告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82563" marR="0" indent="-182563" algn="l" defTabSz="5429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zh-TW" altLang="en-US" sz="1200" b="1" i="1" dirty="0">
                          <a:solidFill>
                            <a:srgbClr val="FF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華康中圓體" pitchFamily="49" charset="-120"/>
                          <a:ea typeface="華康中圓體" pitchFamily="49" charset="-120"/>
                        </a:rPr>
                        <a:t>簽署同書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9444800"/>
                  </a:ext>
                </a:extLst>
              </a:tr>
              <a:tr h="101986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200" dirty="0">
                          <a:solidFill>
                            <a:srgbClr val="FF00FF"/>
                          </a:solidFill>
                          <a:latin typeface="華康中圓體" pitchFamily="49" charset="-120"/>
                          <a:ea typeface="華康中圓體" pitchFamily="49" charset="-120"/>
                        </a:rPr>
                        <a:t>選配作業</a:t>
                      </a:r>
                      <a:endParaRPr lang="en-US" altLang="zh-TW" sz="1200" dirty="0">
                        <a:solidFill>
                          <a:srgbClr val="FF00FF"/>
                        </a:solidFill>
                        <a:latin typeface="華康中圓體" pitchFamily="49" charset="-120"/>
                        <a:ea typeface="華康中圓體" pitchFamily="49" charset="-120"/>
                      </a:endParaRPr>
                    </a:p>
                  </a:txBody>
                  <a:tcPr marL="36000" marR="36000" marT="36000" marB="3600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82563" marR="0" lvl="0" indent="-182563" algn="ctr" defTabSz="5429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endParaRPr lang="zh-TW" altLang="en-US" sz="1200" dirty="0">
                        <a:solidFill>
                          <a:srgbClr val="FF00FF"/>
                        </a:solidFill>
                        <a:latin typeface="華康中圓體" pitchFamily="49" charset="-120"/>
                        <a:ea typeface="華康中圓體" pitchFamily="49" charset="-12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82563" marR="0" lvl="0" indent="-182563" algn="l" defTabSz="5429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zh-TW" altLang="en-US" sz="1200" dirty="0">
                          <a:solidFill>
                            <a:srgbClr val="FF00FF"/>
                          </a:solidFill>
                          <a:latin typeface="華康中圓體" pitchFamily="49" charset="-120"/>
                          <a:ea typeface="華康中圓體" pitchFamily="49" charset="-120"/>
                        </a:rPr>
                        <a:t>推動參加 住居輔導</a:t>
                      </a:r>
                      <a:endParaRPr lang="en-US" altLang="zh-TW" sz="1200" dirty="0">
                        <a:solidFill>
                          <a:srgbClr val="FF00FF"/>
                        </a:solidFill>
                        <a:latin typeface="華康中圓體" pitchFamily="49" charset="-120"/>
                        <a:ea typeface="華康中圓體" pitchFamily="49" charset="-12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82563" marR="0" lvl="0" indent="-182563" algn="l" defTabSz="5429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zh-TW" altLang="en-US" sz="1200" dirty="0">
                          <a:solidFill>
                            <a:srgbClr val="FF00FF"/>
                          </a:solidFill>
                          <a:latin typeface="華康中圓體" pitchFamily="49" charset="-120"/>
                          <a:ea typeface="華康中圓體" pitchFamily="49" charset="-120"/>
                        </a:rPr>
                        <a:t>督辦諮詢</a:t>
                      </a:r>
                      <a:endParaRPr lang="en-US" altLang="zh-TW" sz="1200" dirty="0">
                        <a:solidFill>
                          <a:srgbClr val="FF00FF"/>
                        </a:solidFill>
                        <a:latin typeface="華康中圓體" pitchFamily="49" charset="-120"/>
                        <a:ea typeface="華康中圓體" pitchFamily="49" charset="-12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5429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zh-TW" altLang="en-US" sz="1200" dirty="0">
                          <a:solidFill>
                            <a:srgbClr val="FF00FF"/>
                          </a:solidFill>
                          <a:latin typeface="華康中圓體" pitchFamily="49" charset="-120"/>
                          <a:ea typeface="華康中圓體" pitchFamily="49" charset="-120"/>
                        </a:rPr>
                        <a:t>選配抽籤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5429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endParaRPr lang="en-US" altLang="zh-TW" sz="1200" dirty="0">
                        <a:solidFill>
                          <a:srgbClr val="FF00FF"/>
                        </a:solidFill>
                        <a:latin typeface="華康中圓體" pitchFamily="49" charset="-120"/>
                        <a:ea typeface="華康中圓體" pitchFamily="49" charset="-12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82563" marR="0" indent="-182563" algn="l" defTabSz="5429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zh-TW" altLang="en-US" sz="1200" dirty="0">
                          <a:solidFill>
                            <a:srgbClr val="FF00FF"/>
                          </a:solidFill>
                          <a:latin typeface="華康中圓體" pitchFamily="49" charset="-120"/>
                          <a:ea typeface="華康中圓體" pitchFamily="49" charset="-120"/>
                        </a:rPr>
                        <a:t>選配抽籤同意書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42632557"/>
                  </a:ext>
                </a:extLst>
              </a:tr>
              <a:tr h="122410">
                <a:tc v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1200" dirty="0">
                        <a:solidFill>
                          <a:schemeClr val="tx1"/>
                        </a:solidFill>
                        <a:latin typeface="華康中圓體" pitchFamily="49" charset="-120"/>
                        <a:ea typeface="華康中圓體" pitchFamily="49" charset="-120"/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200" dirty="0">
                          <a:solidFill>
                            <a:srgbClr val="FF00FF"/>
                          </a:solidFill>
                          <a:latin typeface="華康中圓體" pitchFamily="49" charset="-120"/>
                          <a:ea typeface="華康中圓體" pitchFamily="49" charset="-120"/>
                        </a:rPr>
                        <a:t>權變計畫</a:t>
                      </a:r>
                      <a:endParaRPr lang="en-US" altLang="zh-TW" sz="1200" dirty="0">
                        <a:solidFill>
                          <a:srgbClr val="FF00FF"/>
                        </a:solidFill>
                        <a:latin typeface="華康中圓體" pitchFamily="49" charset="-120"/>
                        <a:ea typeface="華康中圓體" pitchFamily="49" charset="-120"/>
                      </a:endParaRPr>
                    </a:p>
                  </a:txBody>
                  <a:tcPr marL="36000" marR="36000" marT="36000" marB="3600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82563" marR="0" lvl="0" indent="-182563" algn="ctr" defTabSz="5429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altLang="zh-TW" sz="1200" dirty="0">
                          <a:solidFill>
                            <a:srgbClr val="FF00FF"/>
                          </a:solidFill>
                          <a:latin typeface="華康中圓體" pitchFamily="49" charset="-120"/>
                          <a:ea typeface="華康中圓體" pitchFamily="49" charset="-120"/>
                        </a:rPr>
                        <a:t>50%</a:t>
                      </a:r>
                      <a:endParaRPr lang="zh-TW" altLang="en-US" sz="1200" dirty="0">
                        <a:solidFill>
                          <a:srgbClr val="FF00FF"/>
                        </a:solidFill>
                        <a:latin typeface="華康中圓體" pitchFamily="49" charset="-120"/>
                        <a:ea typeface="華康中圓體" pitchFamily="49" charset="-12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82563" marR="0" lvl="0" indent="-182563" algn="l" defTabSz="5429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zh-TW" altLang="en-US" sz="1200" dirty="0">
                          <a:solidFill>
                            <a:srgbClr val="FF00FF"/>
                          </a:solidFill>
                          <a:latin typeface="華康中圓體" pitchFamily="49" charset="-120"/>
                          <a:ea typeface="華康中圓體" pitchFamily="49" charset="-120"/>
                        </a:rPr>
                        <a:t>推動同意</a:t>
                      </a:r>
                      <a:endParaRPr lang="en-US" altLang="zh-TW" sz="1200" dirty="0">
                        <a:solidFill>
                          <a:srgbClr val="FF00FF"/>
                        </a:solidFill>
                        <a:latin typeface="華康中圓體" pitchFamily="49" charset="-120"/>
                        <a:ea typeface="華康中圓體" pitchFamily="49" charset="-12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82563" marR="0" lvl="0" indent="-182563" algn="l" defTabSz="5429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zh-TW" altLang="en-US" sz="1200" dirty="0">
                          <a:solidFill>
                            <a:srgbClr val="FF00FF"/>
                          </a:solidFill>
                          <a:latin typeface="華康中圓體" pitchFamily="49" charset="-120"/>
                          <a:ea typeface="華康中圓體" pitchFamily="49" charset="-120"/>
                        </a:rPr>
                        <a:t>督辦諮詢</a:t>
                      </a:r>
                      <a:endParaRPr lang="en-US" altLang="zh-TW" sz="1200" dirty="0">
                        <a:solidFill>
                          <a:srgbClr val="FF00FF"/>
                        </a:solidFill>
                        <a:latin typeface="華康中圓體" pitchFamily="49" charset="-120"/>
                        <a:ea typeface="華康中圓體" pitchFamily="49" charset="-12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82563" marR="0" indent="-182563" algn="l" defTabSz="5429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zh-TW" altLang="en-US" sz="1200" dirty="0">
                          <a:solidFill>
                            <a:srgbClr val="FF00FF"/>
                          </a:solidFill>
                          <a:latin typeface="華康中圓體" pitchFamily="49" charset="-120"/>
                          <a:ea typeface="華康中圓體" pitchFamily="49" charset="-120"/>
                        </a:rPr>
                        <a:t>公說 權利變換書</a:t>
                      </a:r>
                      <a:endParaRPr lang="en-US" altLang="zh-TW" sz="1200" dirty="0">
                        <a:solidFill>
                          <a:srgbClr val="FF00FF"/>
                        </a:solidFill>
                        <a:latin typeface="華康中圓體" pitchFamily="49" charset="-120"/>
                        <a:ea typeface="華康中圓體" pitchFamily="49" charset="-12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5429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zh-TW" altLang="en-US" sz="1200" dirty="0">
                          <a:solidFill>
                            <a:srgbClr val="FF00FF"/>
                          </a:solidFill>
                          <a:latin typeface="華康中圓體" pitchFamily="49" charset="-120"/>
                          <a:ea typeface="華康中圓體" pitchFamily="49" charset="-120"/>
                        </a:rPr>
                        <a:t>公展公聽 審議公告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82563" marR="0" indent="-182563" algn="l" defTabSz="5429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zh-TW" altLang="en-US" sz="1200" dirty="0">
                          <a:solidFill>
                            <a:srgbClr val="FF00FF"/>
                          </a:solidFill>
                          <a:latin typeface="華康中圓體" pitchFamily="49" charset="-120"/>
                          <a:ea typeface="華康中圓體" pitchFamily="49" charset="-120"/>
                        </a:rPr>
                        <a:t>簽署同意書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0715">
                <a:tc rowSpan="4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200" dirty="0">
                          <a:solidFill>
                            <a:schemeClr val="tx1"/>
                          </a:solidFill>
                          <a:latin typeface="華康中圓體" pitchFamily="49" charset="-120"/>
                          <a:ea typeface="華康中圓體" pitchFamily="49" charset="-120"/>
                        </a:rPr>
                        <a:t>重建實施期</a:t>
                      </a:r>
                      <a:endParaRPr lang="en-US" altLang="zh-TW" sz="1200" dirty="0">
                        <a:solidFill>
                          <a:schemeClr val="tx1"/>
                        </a:solidFill>
                        <a:latin typeface="華康中圓體" pitchFamily="49" charset="-120"/>
                        <a:ea typeface="華康中圓體" pitchFamily="49" charset="-120"/>
                      </a:endParaRPr>
                    </a:p>
                  </a:txBody>
                  <a:tcPr marL="36000" marR="36000" marT="36000" marB="36000" vert="eaVert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200" dirty="0">
                          <a:solidFill>
                            <a:schemeClr val="tx1"/>
                          </a:solidFill>
                          <a:latin typeface="華康中圓體" pitchFamily="49" charset="-120"/>
                          <a:ea typeface="華康中圓體" pitchFamily="49" charset="-120"/>
                        </a:rPr>
                        <a:t>建照申請</a:t>
                      </a:r>
                      <a:endParaRPr lang="en-US" altLang="zh-TW" sz="1200" dirty="0">
                        <a:solidFill>
                          <a:schemeClr val="tx1"/>
                        </a:solidFill>
                        <a:latin typeface="華康中圓體" pitchFamily="49" charset="-120"/>
                        <a:ea typeface="華康中圓體" pitchFamily="49" charset="-120"/>
                      </a:endParaRPr>
                    </a:p>
                  </a:txBody>
                  <a:tcPr marL="36000" marR="36000" marT="36000" marB="3600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82563" marR="0" lvl="0" indent="-182563" algn="ctr" defTabSz="5429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altLang="zh-TW" sz="1200" dirty="0">
                          <a:solidFill>
                            <a:schemeClr val="tx1"/>
                          </a:solidFill>
                          <a:latin typeface="華康中圓體" pitchFamily="49" charset="-120"/>
                          <a:ea typeface="華康中圓體" pitchFamily="49" charset="-120"/>
                        </a:rPr>
                        <a:t>-</a:t>
                      </a:r>
                      <a:endParaRPr lang="zh-TW" altLang="en-US" sz="1200" dirty="0">
                        <a:solidFill>
                          <a:schemeClr val="tx1"/>
                        </a:solidFill>
                        <a:latin typeface="華康中圓體" pitchFamily="49" charset="-120"/>
                        <a:ea typeface="華康中圓體" pitchFamily="49" charset="-12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82563" marR="0" indent="-182563" algn="l" defTabSz="5429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zh-TW" altLang="en-US" sz="1200" dirty="0">
                          <a:solidFill>
                            <a:schemeClr val="tx1"/>
                          </a:solidFill>
                          <a:latin typeface="華康中圓體" pitchFamily="49" charset="-120"/>
                          <a:ea typeface="華康中圓體" pitchFamily="49" charset="-120"/>
                        </a:rPr>
                        <a:t>準備會</a:t>
                      </a:r>
                      <a:endParaRPr lang="en-US" altLang="zh-TW" sz="1200" dirty="0">
                        <a:solidFill>
                          <a:schemeClr val="tx1"/>
                        </a:solidFill>
                        <a:latin typeface="華康中圓體" pitchFamily="49" charset="-120"/>
                        <a:ea typeface="華康中圓體" pitchFamily="49" charset="-12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82563" marR="0" indent="-182563" algn="l" defTabSz="5429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zh-TW" altLang="en-US" sz="1200" dirty="0">
                          <a:solidFill>
                            <a:schemeClr val="tx1"/>
                          </a:solidFill>
                          <a:latin typeface="華康中圓體" pitchFamily="49" charset="-120"/>
                          <a:ea typeface="華康中圓體" pitchFamily="49" charset="-120"/>
                        </a:rPr>
                        <a:t>整合督導</a:t>
                      </a:r>
                      <a:endParaRPr lang="en-US" altLang="zh-TW" sz="1200" dirty="0">
                        <a:solidFill>
                          <a:schemeClr val="tx1"/>
                        </a:solidFill>
                        <a:latin typeface="華康中圓體" pitchFamily="49" charset="-120"/>
                        <a:ea typeface="華康中圓體" pitchFamily="49" charset="-12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82563" marR="0" indent="-182563" algn="l" defTabSz="5429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zh-TW" altLang="en-US" sz="1200" dirty="0">
                          <a:solidFill>
                            <a:schemeClr val="tx1"/>
                          </a:solidFill>
                          <a:latin typeface="華康中圓體" pitchFamily="49" charset="-120"/>
                          <a:ea typeface="華康中圓體" pitchFamily="49" charset="-120"/>
                        </a:rPr>
                        <a:t>設計發包 說明會</a:t>
                      </a:r>
                      <a:endParaRPr lang="en-US" altLang="zh-TW" sz="1200" dirty="0">
                        <a:solidFill>
                          <a:schemeClr val="tx1"/>
                        </a:solidFill>
                        <a:latin typeface="華康中圓體" pitchFamily="49" charset="-120"/>
                        <a:ea typeface="華康中圓體" pitchFamily="49" charset="-12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5429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zh-TW" altLang="en-US" sz="1200" dirty="0">
                          <a:solidFill>
                            <a:schemeClr val="tx1"/>
                          </a:solidFill>
                          <a:latin typeface="華康中圓體" pitchFamily="49" charset="-120"/>
                          <a:ea typeface="華康中圓體" pitchFamily="49" charset="-120"/>
                        </a:rPr>
                        <a:t>都設審照 科審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82563" marR="0" indent="-182563" algn="l" defTabSz="5429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zh-TW" altLang="en-US" sz="1200" dirty="0">
                          <a:solidFill>
                            <a:schemeClr val="tx1"/>
                          </a:solidFill>
                          <a:latin typeface="華康中圓體" pitchFamily="49" charset="-120"/>
                          <a:ea typeface="華康中圓體" pitchFamily="49" charset="-120"/>
                        </a:rPr>
                        <a:t>準備</a:t>
                      </a:r>
                      <a:endParaRPr lang="en-US" altLang="zh-TW" sz="1200" dirty="0">
                        <a:solidFill>
                          <a:schemeClr val="tx1"/>
                        </a:solidFill>
                        <a:latin typeface="華康中圓體" pitchFamily="49" charset="-120"/>
                        <a:ea typeface="華康中圓體" pitchFamily="49" charset="-12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86446083"/>
                  </a:ext>
                </a:extLst>
              </a:tr>
              <a:tr h="215605">
                <a:tc v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1200" dirty="0">
                        <a:solidFill>
                          <a:schemeClr val="tx1"/>
                        </a:solidFill>
                        <a:latin typeface="華康中圓體" pitchFamily="49" charset="-120"/>
                        <a:ea typeface="華康中圓體" pitchFamily="49" charset="-120"/>
                      </a:endParaRPr>
                    </a:p>
                  </a:txBody>
                  <a:tcPr marL="0" marR="0" marT="0" marB="0" vert="eaVert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200" dirty="0">
                          <a:solidFill>
                            <a:schemeClr val="tx1"/>
                          </a:solidFill>
                          <a:latin typeface="華康中圓體" pitchFamily="49" charset="-120"/>
                          <a:ea typeface="華康中圓體" pitchFamily="49" charset="-120"/>
                        </a:rPr>
                        <a:t>搬遷拆除</a:t>
                      </a:r>
                      <a:endParaRPr lang="en-US" altLang="zh-TW" sz="1200" dirty="0">
                        <a:solidFill>
                          <a:schemeClr val="tx1"/>
                        </a:solidFill>
                        <a:latin typeface="華康中圓體" pitchFamily="49" charset="-120"/>
                        <a:ea typeface="華康中圓體" pitchFamily="49" charset="-120"/>
                      </a:endParaRPr>
                    </a:p>
                  </a:txBody>
                  <a:tcPr marL="36000" marR="36000" marT="36000" marB="3600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82563" marR="0" lvl="0" indent="-182563" algn="ctr" defTabSz="5429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altLang="zh-TW" sz="1200" dirty="0">
                          <a:solidFill>
                            <a:schemeClr val="tx1"/>
                          </a:solidFill>
                          <a:latin typeface="華康中圓體" pitchFamily="49" charset="-120"/>
                          <a:ea typeface="華康中圓體" pitchFamily="49" charset="-120"/>
                        </a:rPr>
                        <a:t>-</a:t>
                      </a:r>
                      <a:endParaRPr lang="zh-TW" altLang="en-US" sz="1200" dirty="0">
                        <a:solidFill>
                          <a:schemeClr val="tx1"/>
                        </a:solidFill>
                        <a:latin typeface="華康中圓體" pitchFamily="49" charset="-120"/>
                        <a:ea typeface="華康中圓體" pitchFamily="49" charset="-12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1200" b="0" dirty="0">
                          <a:solidFill>
                            <a:schemeClr val="tx1"/>
                          </a:solidFill>
                          <a:latin typeface="華康中圓體" pitchFamily="49" charset="-120"/>
                          <a:ea typeface="華康中圓體" pitchFamily="49" charset="-120"/>
                        </a:rPr>
                        <a:t>協調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82563" marR="0" lvl="0" indent="-182563" algn="l" defTabSz="5429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zh-TW" altLang="en-US" sz="1200" dirty="0">
                          <a:solidFill>
                            <a:schemeClr val="tx1"/>
                          </a:solidFill>
                          <a:latin typeface="華康中圓體" pitchFamily="49" charset="-120"/>
                          <a:ea typeface="華康中圓體" pitchFamily="49" charset="-120"/>
                        </a:rPr>
                        <a:t>全案諮詢</a:t>
                      </a:r>
                      <a:endParaRPr lang="en-US" altLang="zh-TW" sz="1200" dirty="0">
                        <a:solidFill>
                          <a:schemeClr val="tx1"/>
                        </a:solidFill>
                        <a:latin typeface="華康中圓體" pitchFamily="49" charset="-120"/>
                        <a:ea typeface="華康中圓體" pitchFamily="49" charset="-12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82563" marR="0" indent="-182563" algn="l" defTabSz="5429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zh-TW" altLang="en-US" sz="1200" dirty="0">
                          <a:solidFill>
                            <a:schemeClr val="tx1"/>
                          </a:solidFill>
                          <a:latin typeface="華康中圓體" pitchFamily="49" charset="-120"/>
                          <a:ea typeface="華康中圓體" pitchFamily="49" charset="-120"/>
                        </a:rPr>
                        <a:t>發放補償 搬遷</a:t>
                      </a:r>
                      <a:endParaRPr lang="en-US" altLang="zh-TW" sz="1200" dirty="0">
                        <a:solidFill>
                          <a:schemeClr val="tx1"/>
                        </a:solidFill>
                        <a:latin typeface="華康中圓體" pitchFamily="49" charset="-120"/>
                        <a:ea typeface="華康中圓體" pitchFamily="49" charset="-12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5429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endParaRPr lang="zh-TW" altLang="en-US" sz="1200" dirty="0">
                        <a:solidFill>
                          <a:schemeClr val="tx1"/>
                        </a:solidFill>
                        <a:latin typeface="華康中圓體" pitchFamily="49" charset="-120"/>
                        <a:ea typeface="華康中圓體" pitchFamily="49" charset="-12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82563" marR="0" lvl="0" indent="-182563" algn="l" defTabSz="5429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zh-TW" altLang="en-US" sz="1200" dirty="0">
                          <a:solidFill>
                            <a:schemeClr val="tx1"/>
                          </a:solidFill>
                          <a:latin typeface="華康中圓體" pitchFamily="49" charset="-120"/>
                          <a:ea typeface="華康中圓體" pitchFamily="49" charset="-120"/>
                        </a:rPr>
                        <a:t>領補償費 </a:t>
                      </a:r>
                      <a:r>
                        <a:rPr lang="zh-TW" altLang="en-US" sz="1200" b="1" i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華康中圓體" pitchFamily="49" charset="-120"/>
                          <a:ea typeface="華康中圓體" pitchFamily="49" charset="-120"/>
                        </a:rPr>
                        <a:t>搬遷</a:t>
                      </a:r>
                      <a:endParaRPr lang="en-US" altLang="zh-TW" sz="1200" b="1" i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華康中圓體" pitchFamily="49" charset="-120"/>
                        <a:ea typeface="華康中圓體" pitchFamily="49" charset="-12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3370675"/>
                  </a:ext>
                </a:extLst>
              </a:tr>
              <a:tr h="10396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200" dirty="0">
                          <a:solidFill>
                            <a:schemeClr val="tx1"/>
                          </a:solidFill>
                          <a:latin typeface="華康中圓體" pitchFamily="49" charset="-120"/>
                          <a:ea typeface="華康中圓體" pitchFamily="49" charset="-120"/>
                        </a:rPr>
                        <a:t>營造施工</a:t>
                      </a:r>
                      <a:endParaRPr lang="en-US" altLang="zh-TW" sz="1200" dirty="0">
                        <a:solidFill>
                          <a:schemeClr val="tx1"/>
                        </a:solidFill>
                        <a:latin typeface="華康中圓體" pitchFamily="49" charset="-120"/>
                        <a:ea typeface="華康中圓體" pitchFamily="49" charset="-120"/>
                      </a:endParaRPr>
                    </a:p>
                  </a:txBody>
                  <a:tcPr marL="36000" marR="36000" marT="36000" marB="3600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82563" marR="0" lvl="0" indent="-182563" algn="ctr" defTabSz="5429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altLang="zh-TW" sz="1200" dirty="0">
                          <a:solidFill>
                            <a:schemeClr val="tx1"/>
                          </a:solidFill>
                          <a:latin typeface="華康中圓體" pitchFamily="49" charset="-120"/>
                          <a:ea typeface="華康中圓體" pitchFamily="49" charset="-120"/>
                        </a:rPr>
                        <a:t>-</a:t>
                      </a:r>
                      <a:endParaRPr lang="zh-TW" altLang="en-US" sz="1200" dirty="0">
                        <a:solidFill>
                          <a:schemeClr val="tx1"/>
                        </a:solidFill>
                        <a:latin typeface="華康中圓體" pitchFamily="49" charset="-120"/>
                        <a:ea typeface="華康中圓體" pitchFamily="49" charset="-12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82563" marR="0" indent="-182563" algn="l" defTabSz="5429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zh-TW" altLang="en-US" sz="1200" dirty="0">
                          <a:solidFill>
                            <a:schemeClr val="tx1"/>
                          </a:solidFill>
                          <a:latin typeface="華康中圓體" pitchFamily="49" charset="-120"/>
                          <a:ea typeface="華康中圓體" pitchFamily="49" charset="-120"/>
                        </a:rPr>
                        <a:t>行政協調</a:t>
                      </a:r>
                      <a:endParaRPr lang="en-US" altLang="zh-TW" sz="1200" dirty="0">
                        <a:solidFill>
                          <a:schemeClr val="tx1"/>
                        </a:solidFill>
                        <a:latin typeface="華康中圓體" pitchFamily="49" charset="-120"/>
                        <a:ea typeface="華康中圓體" pitchFamily="49" charset="-12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82563" marR="0" indent="-182563" algn="l" defTabSz="5429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zh-TW" altLang="en-US" sz="1200" dirty="0">
                          <a:solidFill>
                            <a:schemeClr val="tx1"/>
                          </a:solidFill>
                          <a:latin typeface="華康中圓體" pitchFamily="49" charset="-120"/>
                          <a:ea typeface="華康中圓體" pitchFamily="49" charset="-120"/>
                        </a:rPr>
                        <a:t>營建督導</a:t>
                      </a:r>
                      <a:endParaRPr lang="en-US" altLang="zh-TW" sz="1200" dirty="0">
                        <a:solidFill>
                          <a:schemeClr val="tx1"/>
                        </a:solidFill>
                        <a:latin typeface="華康中圓體" pitchFamily="49" charset="-120"/>
                        <a:ea typeface="華康中圓體" pitchFamily="49" charset="-12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82563" marR="0" lvl="0" indent="-182563" algn="l" defTabSz="5429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zh-TW" altLang="en-US" sz="1200" dirty="0">
                          <a:solidFill>
                            <a:schemeClr val="tx1"/>
                          </a:solidFill>
                          <a:latin typeface="華康中圓體" pitchFamily="49" charset="-120"/>
                          <a:ea typeface="華康中圓體" pitchFamily="49" charset="-120"/>
                        </a:rPr>
                        <a:t>營建施工 說明會</a:t>
                      </a:r>
                      <a:endParaRPr lang="en-US" altLang="zh-TW" sz="1200" dirty="0">
                        <a:solidFill>
                          <a:schemeClr val="tx1"/>
                        </a:solidFill>
                        <a:latin typeface="華康中圓體" pitchFamily="49" charset="-120"/>
                        <a:ea typeface="華康中圓體" pitchFamily="49" charset="-12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5429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endParaRPr lang="zh-TW" altLang="en-US" sz="1200" dirty="0">
                        <a:solidFill>
                          <a:schemeClr val="tx1"/>
                        </a:solidFill>
                        <a:latin typeface="華康中圓體" pitchFamily="49" charset="-120"/>
                        <a:ea typeface="華康中圓體" pitchFamily="49" charset="-12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5429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zh-TW" altLang="en-US" sz="1200" dirty="0">
                          <a:solidFill>
                            <a:schemeClr val="tx1"/>
                          </a:solidFill>
                          <a:latin typeface="華康中圓體" pitchFamily="49" charset="-120"/>
                          <a:ea typeface="華康中圓體" pitchFamily="49" charset="-120"/>
                        </a:rPr>
                        <a:t>領取租金補貼</a:t>
                      </a:r>
                      <a:endParaRPr lang="en-US" altLang="zh-TW" sz="1200" dirty="0">
                        <a:solidFill>
                          <a:schemeClr val="tx1"/>
                        </a:solidFill>
                        <a:latin typeface="華康中圓體" pitchFamily="49" charset="-120"/>
                        <a:ea typeface="華康中圓體" pitchFamily="49" charset="-12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37211171"/>
                  </a:ext>
                </a:extLst>
              </a:tr>
              <a:tr h="206737">
                <a:tc v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1200" dirty="0">
                        <a:solidFill>
                          <a:schemeClr val="tx1"/>
                        </a:solidFill>
                        <a:latin typeface="華康中圓體" pitchFamily="49" charset="-120"/>
                        <a:ea typeface="華康中圓體" pitchFamily="49" charset="-120"/>
                      </a:endParaRPr>
                    </a:p>
                  </a:txBody>
                  <a:tcPr marL="0" marR="0" marT="0" marB="0" vert="eaVert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200" dirty="0">
                          <a:solidFill>
                            <a:schemeClr val="tx1"/>
                          </a:solidFill>
                          <a:latin typeface="華康中圓體" pitchFamily="49" charset="-120"/>
                          <a:ea typeface="華康中圓體" pitchFamily="49" charset="-120"/>
                        </a:rPr>
                        <a:t>交屋入住</a:t>
                      </a:r>
                      <a:endParaRPr lang="en-US" altLang="zh-TW" sz="1200" dirty="0">
                        <a:solidFill>
                          <a:schemeClr val="tx1"/>
                        </a:solidFill>
                        <a:latin typeface="華康中圓體" pitchFamily="49" charset="-120"/>
                        <a:ea typeface="華康中圓體" pitchFamily="49" charset="-120"/>
                      </a:endParaRPr>
                    </a:p>
                  </a:txBody>
                  <a:tcPr marL="36000" marR="36000" marT="36000" marB="3600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82563" marR="0" lvl="0" indent="-182563" algn="ctr" defTabSz="5429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altLang="zh-TW" sz="1200" dirty="0">
                          <a:solidFill>
                            <a:schemeClr val="tx1"/>
                          </a:solidFill>
                          <a:latin typeface="華康中圓體" pitchFamily="49" charset="-120"/>
                          <a:ea typeface="華康中圓體" pitchFamily="49" charset="-120"/>
                        </a:rPr>
                        <a:t>-</a:t>
                      </a:r>
                      <a:endParaRPr lang="zh-TW" altLang="en-US" sz="1200" dirty="0">
                        <a:solidFill>
                          <a:schemeClr val="tx1"/>
                        </a:solidFill>
                        <a:latin typeface="華康中圓體" pitchFamily="49" charset="-120"/>
                        <a:ea typeface="華康中圓體" pitchFamily="49" charset="-12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82563" marR="0" indent="-182563" algn="l" defTabSz="5429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zh-TW" altLang="en-US" sz="1200" dirty="0">
                          <a:solidFill>
                            <a:schemeClr val="tx1"/>
                          </a:solidFill>
                          <a:latin typeface="華康中圓體" pitchFamily="49" charset="-120"/>
                          <a:ea typeface="華康中圓體" pitchFamily="49" charset="-120"/>
                        </a:rPr>
                        <a:t>管委會</a:t>
                      </a:r>
                      <a:endParaRPr lang="en-US" altLang="zh-TW" sz="1200" dirty="0">
                        <a:solidFill>
                          <a:schemeClr val="tx1"/>
                        </a:solidFill>
                        <a:latin typeface="華康中圓體" pitchFamily="49" charset="-120"/>
                        <a:ea typeface="華康中圓體" pitchFamily="49" charset="-12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82563" marR="0" indent="-182563" algn="l" defTabSz="5429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zh-TW" altLang="en-US" sz="1200" dirty="0">
                          <a:solidFill>
                            <a:schemeClr val="tx1"/>
                          </a:solidFill>
                          <a:latin typeface="華康中圓體" pitchFamily="49" charset="-120"/>
                          <a:ea typeface="華康中圓體" pitchFamily="49" charset="-120"/>
                        </a:rPr>
                        <a:t>協辦</a:t>
                      </a:r>
                      <a:endParaRPr lang="en-US" altLang="zh-TW" sz="1200" dirty="0">
                        <a:solidFill>
                          <a:schemeClr val="tx1"/>
                        </a:solidFill>
                        <a:latin typeface="華康中圓體" pitchFamily="49" charset="-120"/>
                        <a:ea typeface="華康中圓體" pitchFamily="49" charset="-12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82563" marR="0" indent="-182563" algn="l" defTabSz="5429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zh-TW" altLang="en-US" sz="1200" dirty="0">
                          <a:solidFill>
                            <a:schemeClr val="tx1"/>
                          </a:solidFill>
                          <a:latin typeface="華康中圓體" pitchFamily="49" charset="-120"/>
                          <a:ea typeface="華康中圓體" pitchFamily="49" charset="-120"/>
                        </a:rPr>
                        <a:t>交屋產登結算</a:t>
                      </a:r>
                      <a:endParaRPr lang="en-US" altLang="zh-TW" sz="1200" dirty="0">
                        <a:solidFill>
                          <a:schemeClr val="tx1"/>
                        </a:solidFill>
                        <a:latin typeface="華康中圓體" pitchFamily="49" charset="-120"/>
                        <a:ea typeface="華康中圓體" pitchFamily="49" charset="-12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5429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zh-TW" altLang="en-US" sz="1200" dirty="0">
                          <a:solidFill>
                            <a:schemeClr val="tx1"/>
                          </a:solidFill>
                          <a:latin typeface="華康中圓體" pitchFamily="49" charset="-120"/>
                          <a:ea typeface="華康中圓體" pitchFamily="49" charset="-120"/>
                        </a:rPr>
                        <a:t>結案備查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5429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zh-TW" altLang="en-US" sz="1200" b="0" i="0" dirty="0">
                          <a:solidFill>
                            <a:schemeClr val="tx1"/>
                          </a:solidFill>
                          <a:effectLst/>
                          <a:latin typeface="華康中圓體" pitchFamily="49" charset="-120"/>
                          <a:ea typeface="華康中圓體" pitchFamily="49" charset="-120"/>
                        </a:rPr>
                        <a:t>差額領繳</a:t>
                      </a:r>
                      <a:r>
                        <a:rPr lang="zh-TW" altLang="en-US" sz="1200" b="1" i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華康中圓體" pitchFamily="49" charset="-120"/>
                          <a:ea typeface="華康中圓體" pitchFamily="49" charset="-120"/>
                        </a:rPr>
                        <a:t>交屋</a:t>
                      </a:r>
                      <a:r>
                        <a:rPr lang="zh-TW" altLang="en-US" sz="1200" b="0" i="0" dirty="0">
                          <a:solidFill>
                            <a:schemeClr val="tx1"/>
                          </a:solidFill>
                          <a:effectLst/>
                          <a:latin typeface="華康中圓體" pitchFamily="49" charset="-120"/>
                          <a:ea typeface="華康中圓體" pitchFamily="49" charset="-120"/>
                        </a:rPr>
                        <a:t>入住</a:t>
                      </a:r>
                      <a:endParaRPr lang="en-US" altLang="zh-TW" sz="1200" b="0" i="0" dirty="0">
                        <a:solidFill>
                          <a:schemeClr val="tx1"/>
                        </a:solidFill>
                        <a:effectLst/>
                        <a:latin typeface="華康中圓體" pitchFamily="49" charset="-120"/>
                        <a:ea typeface="華康中圓體" pitchFamily="49" charset="-12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75389966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82" name="Rectangle 2"/>
          <p:cNvSpPr>
            <a:spLocks noGrp="1" noChangeArrowheads="1"/>
          </p:cNvSpPr>
          <p:nvPr>
            <p:ph type="title"/>
          </p:nvPr>
        </p:nvSpPr>
        <p:spPr>
          <a:xfrm>
            <a:off x="927819" y="247050"/>
            <a:ext cx="2842692" cy="626701"/>
          </a:xfrm>
          <a:noFill/>
        </p:spPr>
        <p:txBody>
          <a:bodyPr wrap="none" lIns="36000" tIns="36000" rIns="36000" bIns="36000">
            <a:spAutoFit/>
          </a:bodyPr>
          <a:lstStyle/>
          <a:p>
            <a:pPr algn="l"/>
            <a:r>
              <a:rPr lang="zh-TW" altLang="en-US" sz="3600" dirty="0">
                <a:gradFill>
                  <a:gsLst>
                    <a:gs pos="100000">
                      <a:srgbClr val="A603AB">
                        <a:alpha val="0"/>
                      </a:srgbClr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0" scaled="0"/>
                </a:gradFill>
                <a:ea typeface="華康中圓體" pitchFamily="49" charset="-120"/>
              </a:rPr>
              <a:t>分區更新計畫</a:t>
            </a:r>
            <a:endParaRPr lang="zh-TW" altLang="en-US" sz="2000" dirty="0">
              <a:solidFill>
                <a:schemeClr val="folHlink"/>
              </a:solidFill>
              <a:ea typeface="華康中圓體" pitchFamily="49" charset="-120"/>
            </a:endParaRPr>
          </a:p>
        </p:txBody>
      </p:sp>
      <p:pic>
        <p:nvPicPr>
          <p:cNvPr id="2" name="圖片 1" descr="一張含有 地圖 的圖片&#10;&#10;自動產生的描述">
            <a:extLst>
              <a:ext uri="{FF2B5EF4-FFF2-40B4-BE49-F238E27FC236}">
                <a16:creationId xmlns:a16="http://schemas.microsoft.com/office/drawing/2014/main" id="{51ED95A5-8C22-C2E9-701B-FB8612B692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" t="3700" r="1535" b="10875"/>
          <a:stretch/>
        </p:blipFill>
        <p:spPr>
          <a:xfrm>
            <a:off x="3672000" y="877675"/>
            <a:ext cx="5328000" cy="5580000"/>
          </a:xfrm>
          <a:prstGeom prst="rect">
            <a:avLst/>
          </a:prstGeom>
        </p:spPr>
      </p:pic>
      <p:grpSp>
        <p:nvGrpSpPr>
          <p:cNvPr id="11" name="群組 10">
            <a:extLst>
              <a:ext uri="{FF2B5EF4-FFF2-40B4-BE49-F238E27FC236}">
                <a16:creationId xmlns:a16="http://schemas.microsoft.com/office/drawing/2014/main" id="{1EAEFC02-6904-D793-3088-6FDBDD1C5C5C}"/>
              </a:ext>
            </a:extLst>
          </p:cNvPr>
          <p:cNvGrpSpPr/>
          <p:nvPr/>
        </p:nvGrpSpPr>
        <p:grpSpPr>
          <a:xfrm>
            <a:off x="5422591" y="767817"/>
            <a:ext cx="3019185" cy="3126766"/>
            <a:chOff x="5184082" y="767817"/>
            <a:chExt cx="3019185" cy="3126766"/>
          </a:xfrm>
        </p:grpSpPr>
        <p:sp>
          <p:nvSpPr>
            <p:cNvPr id="12" name="Rectangle 1442">
              <a:extLst>
                <a:ext uri="{FF2B5EF4-FFF2-40B4-BE49-F238E27FC236}">
                  <a16:creationId xmlns:a16="http://schemas.microsoft.com/office/drawing/2014/main" id="{BDF2BE4C-86C6-85E3-19DF-027170F0802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9295539">
              <a:off x="6318421" y="2190333"/>
              <a:ext cx="512961" cy="1231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marL="449263" indent="-449263">
                <a:buSzPct val="60000"/>
              </a:pPr>
              <a:r>
                <a:rPr lang="zh-TW" altLang="en-US" sz="800" dirty="0">
                  <a:solidFill>
                    <a:srgbClr val="0000FF"/>
                  </a:solidFill>
                  <a:latin typeface="Tahoma" pitchFamily="34" charset="0"/>
                  <a:ea typeface="華康中圓體" pitchFamily="49" charset="-120"/>
                </a:rPr>
                <a:t>信義路六段</a:t>
              </a:r>
              <a:endParaRPr lang="en-US" altLang="zh-TW" sz="800" dirty="0">
                <a:solidFill>
                  <a:srgbClr val="0000FF"/>
                </a:solidFill>
                <a:latin typeface="Tahoma" pitchFamily="34" charset="0"/>
                <a:ea typeface="華康中圓體" pitchFamily="49" charset="-120"/>
              </a:endParaRPr>
            </a:p>
          </p:txBody>
        </p:sp>
        <p:sp>
          <p:nvSpPr>
            <p:cNvPr id="13" name="Rectangle 1442">
              <a:extLst>
                <a:ext uri="{FF2B5EF4-FFF2-40B4-BE49-F238E27FC236}">
                  <a16:creationId xmlns:a16="http://schemas.microsoft.com/office/drawing/2014/main" id="{99877397-BE00-AA82-33B8-84B5BC8CEB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84082" y="3586806"/>
              <a:ext cx="123111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eaVert" wrap="none" lIns="0" tIns="0" rIns="0" bIns="0" anchor="ctr" anchorCtr="1">
              <a:spAutoFit/>
            </a:bodyPr>
            <a:lstStyle/>
            <a:p>
              <a:pPr marL="449263" indent="-449263">
                <a:buSzPct val="60000"/>
              </a:pPr>
              <a:r>
                <a:rPr lang="zh-TW" altLang="en-US" sz="800" dirty="0">
                  <a:solidFill>
                    <a:srgbClr val="0000FF"/>
                  </a:solidFill>
                  <a:latin typeface="Tahoma" pitchFamily="34" charset="0"/>
                  <a:ea typeface="華康中圓體" pitchFamily="49" charset="-120"/>
                </a:rPr>
                <a:t>松德路</a:t>
              </a:r>
              <a:endParaRPr lang="en-US" altLang="zh-TW" sz="800" dirty="0">
                <a:solidFill>
                  <a:srgbClr val="0000FF"/>
                </a:solidFill>
                <a:latin typeface="Tahoma" pitchFamily="34" charset="0"/>
                <a:ea typeface="華康中圓體" pitchFamily="49" charset="-120"/>
              </a:endParaRPr>
            </a:p>
          </p:txBody>
        </p:sp>
        <p:sp>
          <p:nvSpPr>
            <p:cNvPr id="14" name="Rectangle 1442">
              <a:extLst>
                <a:ext uri="{FF2B5EF4-FFF2-40B4-BE49-F238E27FC236}">
                  <a16:creationId xmlns:a16="http://schemas.microsoft.com/office/drawing/2014/main" id="{A55C2B61-DE4D-EBC5-79A0-51DB3225686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0700534">
              <a:off x="8080156" y="767817"/>
              <a:ext cx="123111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eaVert" wrap="none" lIns="0" tIns="0" rIns="0" bIns="0" anchor="ctr" anchorCtr="1">
              <a:spAutoFit/>
            </a:bodyPr>
            <a:lstStyle/>
            <a:p>
              <a:pPr marL="449263" indent="-449263">
                <a:buSzPct val="60000"/>
              </a:pPr>
              <a:r>
                <a:rPr lang="zh-TW" altLang="en-US" sz="800" dirty="0">
                  <a:solidFill>
                    <a:srgbClr val="0000FF"/>
                  </a:solidFill>
                  <a:latin typeface="Tahoma" pitchFamily="34" charset="0"/>
                  <a:ea typeface="華康中圓體" pitchFamily="49" charset="-120"/>
                </a:rPr>
                <a:t>松山路</a:t>
              </a:r>
              <a:endParaRPr lang="en-US" altLang="zh-TW" sz="800" dirty="0">
                <a:solidFill>
                  <a:srgbClr val="0000FF"/>
                </a:solidFill>
                <a:latin typeface="Tahoma" pitchFamily="34" charset="0"/>
                <a:ea typeface="華康中圓體" pitchFamily="49" charset="-120"/>
              </a:endParaRPr>
            </a:p>
          </p:txBody>
        </p:sp>
      </p:grpSp>
      <p:sp>
        <p:nvSpPr>
          <p:cNvPr id="378885" name="手繪多邊形: 圖案 378884">
            <a:extLst>
              <a:ext uri="{FF2B5EF4-FFF2-40B4-BE49-F238E27FC236}">
                <a16:creationId xmlns:a16="http://schemas.microsoft.com/office/drawing/2014/main" id="{12B62CB9-FD9D-BDC1-9753-D78EA6FC966B}"/>
              </a:ext>
            </a:extLst>
          </p:cNvPr>
          <p:cNvSpPr/>
          <p:nvPr/>
        </p:nvSpPr>
        <p:spPr>
          <a:xfrm>
            <a:off x="5516875" y="3901063"/>
            <a:ext cx="1234577" cy="1122630"/>
          </a:xfrm>
          <a:custGeom>
            <a:avLst/>
            <a:gdLst>
              <a:gd name="connsiteX0" fmla="*/ 0 w 1192696"/>
              <a:gd name="connsiteY0" fmla="*/ 0 h 1017767"/>
              <a:gd name="connsiteX1" fmla="*/ 0 w 1192696"/>
              <a:gd name="connsiteY1" fmla="*/ 1001864 h 1017767"/>
              <a:gd name="connsiteX2" fmla="*/ 818985 w 1192696"/>
              <a:gd name="connsiteY2" fmla="*/ 1017767 h 1017767"/>
              <a:gd name="connsiteX3" fmla="*/ 1192696 w 1192696"/>
              <a:gd name="connsiteY3" fmla="*/ 27830 h 1017767"/>
              <a:gd name="connsiteX0" fmla="*/ 0 w 1192696"/>
              <a:gd name="connsiteY0" fmla="*/ 0 h 1017767"/>
              <a:gd name="connsiteX1" fmla="*/ 0 w 1192696"/>
              <a:gd name="connsiteY1" fmla="*/ 1001864 h 1017767"/>
              <a:gd name="connsiteX2" fmla="*/ 818985 w 1192696"/>
              <a:gd name="connsiteY2" fmla="*/ 1017767 h 1017767"/>
              <a:gd name="connsiteX3" fmla="*/ 1192696 w 1192696"/>
              <a:gd name="connsiteY3" fmla="*/ 27830 h 1017767"/>
              <a:gd name="connsiteX4" fmla="*/ 0 w 1192696"/>
              <a:gd name="connsiteY4" fmla="*/ 0 h 1017767"/>
              <a:gd name="connsiteX0" fmla="*/ 0 w 1575290"/>
              <a:gd name="connsiteY0" fmla="*/ 56341 h 1074108"/>
              <a:gd name="connsiteX1" fmla="*/ 0 w 1575290"/>
              <a:gd name="connsiteY1" fmla="*/ 1058205 h 1074108"/>
              <a:gd name="connsiteX2" fmla="*/ 818985 w 1575290"/>
              <a:gd name="connsiteY2" fmla="*/ 1074108 h 1074108"/>
              <a:gd name="connsiteX3" fmla="*/ 1575290 w 1575290"/>
              <a:gd name="connsiteY3" fmla="*/ 0 h 1074108"/>
              <a:gd name="connsiteX4" fmla="*/ 0 w 1575290"/>
              <a:gd name="connsiteY4" fmla="*/ 56341 h 1074108"/>
              <a:gd name="connsiteX0" fmla="*/ 0 w 1196522"/>
              <a:gd name="connsiteY0" fmla="*/ 0 h 1017767"/>
              <a:gd name="connsiteX1" fmla="*/ 0 w 1196522"/>
              <a:gd name="connsiteY1" fmla="*/ 1001864 h 1017767"/>
              <a:gd name="connsiteX2" fmla="*/ 818985 w 1196522"/>
              <a:gd name="connsiteY2" fmla="*/ 1017767 h 1017767"/>
              <a:gd name="connsiteX3" fmla="*/ 1196522 w 1196522"/>
              <a:gd name="connsiteY3" fmla="*/ 43134 h 1017767"/>
              <a:gd name="connsiteX4" fmla="*/ 0 w 1196522"/>
              <a:gd name="connsiteY4" fmla="*/ 0 h 1017767"/>
              <a:gd name="connsiteX0" fmla="*/ 0 w 1533205"/>
              <a:gd name="connsiteY0" fmla="*/ 163467 h 1181234"/>
              <a:gd name="connsiteX1" fmla="*/ 0 w 1533205"/>
              <a:gd name="connsiteY1" fmla="*/ 1165331 h 1181234"/>
              <a:gd name="connsiteX2" fmla="*/ 818985 w 1533205"/>
              <a:gd name="connsiteY2" fmla="*/ 1181234 h 1181234"/>
              <a:gd name="connsiteX3" fmla="*/ 1533205 w 1533205"/>
              <a:gd name="connsiteY3" fmla="*/ 0 h 1181234"/>
              <a:gd name="connsiteX4" fmla="*/ 0 w 1533205"/>
              <a:gd name="connsiteY4" fmla="*/ 163467 h 1181234"/>
              <a:gd name="connsiteX0" fmla="*/ 0 w 1200348"/>
              <a:gd name="connsiteY0" fmla="*/ 0 h 1017767"/>
              <a:gd name="connsiteX1" fmla="*/ 0 w 1200348"/>
              <a:gd name="connsiteY1" fmla="*/ 1001864 h 1017767"/>
              <a:gd name="connsiteX2" fmla="*/ 818985 w 1200348"/>
              <a:gd name="connsiteY2" fmla="*/ 1017767 h 1017767"/>
              <a:gd name="connsiteX3" fmla="*/ 1200348 w 1200348"/>
              <a:gd name="connsiteY3" fmla="*/ 24004 h 1017767"/>
              <a:gd name="connsiteX4" fmla="*/ 0 w 1200348"/>
              <a:gd name="connsiteY4" fmla="*/ 0 h 1017767"/>
              <a:gd name="connsiteX0" fmla="*/ 0 w 1200348"/>
              <a:gd name="connsiteY0" fmla="*/ 0 h 1017767"/>
              <a:gd name="connsiteX1" fmla="*/ 0 w 1200348"/>
              <a:gd name="connsiteY1" fmla="*/ 1001864 h 1017767"/>
              <a:gd name="connsiteX2" fmla="*/ 818985 w 1200348"/>
              <a:gd name="connsiteY2" fmla="*/ 1017767 h 1017767"/>
              <a:gd name="connsiteX3" fmla="*/ 1200348 w 1200348"/>
              <a:gd name="connsiteY3" fmla="*/ 24004 h 1017767"/>
              <a:gd name="connsiteX4" fmla="*/ 0 w 1200348"/>
              <a:gd name="connsiteY4" fmla="*/ 0 h 1017767"/>
              <a:gd name="connsiteX0" fmla="*/ 310362 w 1510710"/>
              <a:gd name="connsiteY0" fmla="*/ 0 h 1215446"/>
              <a:gd name="connsiteX1" fmla="*/ 0 w 1510710"/>
              <a:gd name="connsiteY1" fmla="*/ 1215446 h 1215446"/>
              <a:gd name="connsiteX2" fmla="*/ 1129347 w 1510710"/>
              <a:gd name="connsiteY2" fmla="*/ 1017767 h 1215446"/>
              <a:gd name="connsiteX3" fmla="*/ 1510710 w 1510710"/>
              <a:gd name="connsiteY3" fmla="*/ 24004 h 1215446"/>
              <a:gd name="connsiteX4" fmla="*/ 310362 w 1510710"/>
              <a:gd name="connsiteY4" fmla="*/ 0 h 1215446"/>
              <a:gd name="connsiteX0" fmla="*/ 30035 w 1230383"/>
              <a:gd name="connsiteY0" fmla="*/ 0 h 1017767"/>
              <a:gd name="connsiteX1" fmla="*/ 0 w 1230383"/>
              <a:gd name="connsiteY1" fmla="*/ 1001863 h 1017767"/>
              <a:gd name="connsiteX2" fmla="*/ 849020 w 1230383"/>
              <a:gd name="connsiteY2" fmla="*/ 1017767 h 1017767"/>
              <a:gd name="connsiteX3" fmla="*/ 1230383 w 1230383"/>
              <a:gd name="connsiteY3" fmla="*/ 24004 h 1017767"/>
              <a:gd name="connsiteX4" fmla="*/ 30035 w 1230383"/>
              <a:gd name="connsiteY4" fmla="*/ 0 h 1017767"/>
              <a:gd name="connsiteX0" fmla="*/ 46813 w 1230383"/>
              <a:gd name="connsiteY0" fmla="*/ 0 h 1168769"/>
              <a:gd name="connsiteX1" fmla="*/ 0 w 1230383"/>
              <a:gd name="connsiteY1" fmla="*/ 1152865 h 1168769"/>
              <a:gd name="connsiteX2" fmla="*/ 849020 w 1230383"/>
              <a:gd name="connsiteY2" fmla="*/ 1168769 h 1168769"/>
              <a:gd name="connsiteX3" fmla="*/ 1230383 w 1230383"/>
              <a:gd name="connsiteY3" fmla="*/ 175006 h 1168769"/>
              <a:gd name="connsiteX4" fmla="*/ 46813 w 1230383"/>
              <a:gd name="connsiteY4" fmla="*/ 0 h 1168769"/>
              <a:gd name="connsiteX0" fmla="*/ 46813 w 1297495"/>
              <a:gd name="connsiteY0" fmla="*/ 0 h 1168769"/>
              <a:gd name="connsiteX1" fmla="*/ 0 w 1297495"/>
              <a:gd name="connsiteY1" fmla="*/ 1152865 h 1168769"/>
              <a:gd name="connsiteX2" fmla="*/ 849020 w 1297495"/>
              <a:gd name="connsiteY2" fmla="*/ 1168769 h 1168769"/>
              <a:gd name="connsiteX3" fmla="*/ 1297495 w 1297495"/>
              <a:gd name="connsiteY3" fmla="*/ 24004 h 1168769"/>
              <a:gd name="connsiteX4" fmla="*/ 46813 w 1297495"/>
              <a:gd name="connsiteY4" fmla="*/ 0 h 1168769"/>
              <a:gd name="connsiteX0" fmla="*/ 147481 w 1297495"/>
              <a:gd name="connsiteY0" fmla="*/ 64081 h 1144765"/>
              <a:gd name="connsiteX1" fmla="*/ 0 w 1297495"/>
              <a:gd name="connsiteY1" fmla="*/ 1128861 h 1144765"/>
              <a:gd name="connsiteX2" fmla="*/ 849020 w 1297495"/>
              <a:gd name="connsiteY2" fmla="*/ 1144765 h 1144765"/>
              <a:gd name="connsiteX3" fmla="*/ 1297495 w 1297495"/>
              <a:gd name="connsiteY3" fmla="*/ 0 h 1144765"/>
              <a:gd name="connsiteX4" fmla="*/ 147481 w 1297495"/>
              <a:gd name="connsiteY4" fmla="*/ 64081 h 1144765"/>
              <a:gd name="connsiteX0" fmla="*/ 63591 w 1297495"/>
              <a:gd name="connsiteY0" fmla="*/ 0 h 1151991"/>
              <a:gd name="connsiteX1" fmla="*/ 0 w 1297495"/>
              <a:gd name="connsiteY1" fmla="*/ 1136087 h 1151991"/>
              <a:gd name="connsiteX2" fmla="*/ 849020 w 1297495"/>
              <a:gd name="connsiteY2" fmla="*/ 1151991 h 1151991"/>
              <a:gd name="connsiteX3" fmla="*/ 1297495 w 1297495"/>
              <a:gd name="connsiteY3" fmla="*/ 7226 h 1151991"/>
              <a:gd name="connsiteX4" fmla="*/ 63591 w 1297495"/>
              <a:gd name="connsiteY4" fmla="*/ 0 h 1151991"/>
              <a:gd name="connsiteX0" fmla="*/ 63591 w 1326856"/>
              <a:gd name="connsiteY0" fmla="*/ 0 h 1151991"/>
              <a:gd name="connsiteX1" fmla="*/ 0 w 1326856"/>
              <a:gd name="connsiteY1" fmla="*/ 1136087 h 1151991"/>
              <a:gd name="connsiteX2" fmla="*/ 849020 w 1326856"/>
              <a:gd name="connsiteY2" fmla="*/ 1151991 h 1151991"/>
              <a:gd name="connsiteX3" fmla="*/ 1326856 w 1326856"/>
              <a:gd name="connsiteY3" fmla="*/ 145644 h 1151991"/>
              <a:gd name="connsiteX4" fmla="*/ 63591 w 1326856"/>
              <a:gd name="connsiteY4" fmla="*/ 0 h 1151991"/>
              <a:gd name="connsiteX0" fmla="*/ 63591 w 1297495"/>
              <a:gd name="connsiteY0" fmla="*/ 0 h 1151991"/>
              <a:gd name="connsiteX1" fmla="*/ 0 w 1297495"/>
              <a:gd name="connsiteY1" fmla="*/ 1136087 h 1151991"/>
              <a:gd name="connsiteX2" fmla="*/ 849020 w 1297495"/>
              <a:gd name="connsiteY2" fmla="*/ 1151991 h 1151991"/>
              <a:gd name="connsiteX3" fmla="*/ 1297495 w 1297495"/>
              <a:gd name="connsiteY3" fmla="*/ 32393 h 1151991"/>
              <a:gd name="connsiteX4" fmla="*/ 63591 w 1297495"/>
              <a:gd name="connsiteY4" fmla="*/ 0 h 1151991"/>
              <a:gd name="connsiteX0" fmla="*/ 0 w 1233904"/>
              <a:gd name="connsiteY0" fmla="*/ 0 h 1151991"/>
              <a:gd name="connsiteX1" fmla="*/ 62244 w 1233904"/>
              <a:gd name="connsiteY1" fmla="*/ 964113 h 1151991"/>
              <a:gd name="connsiteX2" fmla="*/ 785429 w 1233904"/>
              <a:gd name="connsiteY2" fmla="*/ 1151991 h 1151991"/>
              <a:gd name="connsiteX3" fmla="*/ 1233904 w 1233904"/>
              <a:gd name="connsiteY3" fmla="*/ 32393 h 1151991"/>
              <a:gd name="connsiteX4" fmla="*/ 0 w 1233904"/>
              <a:gd name="connsiteY4" fmla="*/ 0 h 1151991"/>
              <a:gd name="connsiteX0" fmla="*/ 46813 w 1280717"/>
              <a:gd name="connsiteY0" fmla="*/ 0 h 1151991"/>
              <a:gd name="connsiteX1" fmla="*/ 0 w 1280717"/>
              <a:gd name="connsiteY1" fmla="*/ 1106726 h 1151991"/>
              <a:gd name="connsiteX2" fmla="*/ 832242 w 1280717"/>
              <a:gd name="connsiteY2" fmla="*/ 1151991 h 1151991"/>
              <a:gd name="connsiteX3" fmla="*/ 1280717 w 1280717"/>
              <a:gd name="connsiteY3" fmla="*/ 32393 h 1151991"/>
              <a:gd name="connsiteX4" fmla="*/ 46813 w 1280717"/>
              <a:gd name="connsiteY4" fmla="*/ 0 h 1151991"/>
              <a:gd name="connsiteX0" fmla="*/ 46813 w 1280717"/>
              <a:gd name="connsiteY0" fmla="*/ 0 h 1106726"/>
              <a:gd name="connsiteX1" fmla="*/ 0 w 1280717"/>
              <a:gd name="connsiteY1" fmla="*/ 1106726 h 1106726"/>
              <a:gd name="connsiteX2" fmla="*/ 718990 w 1280717"/>
              <a:gd name="connsiteY2" fmla="*/ 980017 h 1106726"/>
              <a:gd name="connsiteX3" fmla="*/ 1280717 w 1280717"/>
              <a:gd name="connsiteY3" fmla="*/ 32393 h 1106726"/>
              <a:gd name="connsiteX4" fmla="*/ 46813 w 1280717"/>
              <a:gd name="connsiteY4" fmla="*/ 0 h 1106726"/>
              <a:gd name="connsiteX0" fmla="*/ 46813 w 1280717"/>
              <a:gd name="connsiteY0" fmla="*/ 0 h 1122630"/>
              <a:gd name="connsiteX1" fmla="*/ 0 w 1280717"/>
              <a:gd name="connsiteY1" fmla="*/ 1106726 h 1122630"/>
              <a:gd name="connsiteX2" fmla="*/ 811269 w 1280717"/>
              <a:gd name="connsiteY2" fmla="*/ 1122630 h 1122630"/>
              <a:gd name="connsiteX3" fmla="*/ 1280717 w 1280717"/>
              <a:gd name="connsiteY3" fmla="*/ 32393 h 1122630"/>
              <a:gd name="connsiteX4" fmla="*/ 46813 w 1280717"/>
              <a:gd name="connsiteY4" fmla="*/ 0 h 1122630"/>
              <a:gd name="connsiteX0" fmla="*/ 46813 w 1494636"/>
              <a:gd name="connsiteY0" fmla="*/ 0 h 1122630"/>
              <a:gd name="connsiteX1" fmla="*/ 0 w 1494636"/>
              <a:gd name="connsiteY1" fmla="*/ 1106726 h 1122630"/>
              <a:gd name="connsiteX2" fmla="*/ 811269 w 1494636"/>
              <a:gd name="connsiteY2" fmla="*/ 1122630 h 1122630"/>
              <a:gd name="connsiteX3" fmla="*/ 1494636 w 1494636"/>
              <a:gd name="connsiteY3" fmla="*/ 321813 h 1122630"/>
              <a:gd name="connsiteX4" fmla="*/ 46813 w 1494636"/>
              <a:gd name="connsiteY4" fmla="*/ 0 h 1122630"/>
              <a:gd name="connsiteX0" fmla="*/ 46813 w 1234577"/>
              <a:gd name="connsiteY0" fmla="*/ 0 h 1122630"/>
              <a:gd name="connsiteX1" fmla="*/ 0 w 1234577"/>
              <a:gd name="connsiteY1" fmla="*/ 1106726 h 1122630"/>
              <a:gd name="connsiteX2" fmla="*/ 811269 w 1234577"/>
              <a:gd name="connsiteY2" fmla="*/ 1122630 h 1122630"/>
              <a:gd name="connsiteX3" fmla="*/ 1234577 w 1234577"/>
              <a:gd name="connsiteY3" fmla="*/ 36588 h 1122630"/>
              <a:gd name="connsiteX4" fmla="*/ 46813 w 1234577"/>
              <a:gd name="connsiteY4" fmla="*/ 0 h 1122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34577" h="1122630">
                <a:moveTo>
                  <a:pt x="46813" y="0"/>
                </a:moveTo>
                <a:lnTo>
                  <a:pt x="0" y="1106726"/>
                </a:lnTo>
                <a:lnTo>
                  <a:pt x="811269" y="1122630"/>
                </a:lnTo>
                <a:lnTo>
                  <a:pt x="1234577" y="36588"/>
                </a:lnTo>
                <a:lnTo>
                  <a:pt x="46813" y="0"/>
                </a:lnTo>
                <a:close/>
              </a:path>
            </a:pathLst>
          </a:custGeom>
          <a:noFill/>
          <a:ln>
            <a:solidFill>
              <a:srgbClr val="008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>
                <a:solidFill>
                  <a:srgbClr val="008000"/>
                </a:solidFill>
              </a:rPr>
              <a:t>A</a:t>
            </a:r>
            <a:endParaRPr lang="zh-TW" altLang="en-US" dirty="0">
              <a:solidFill>
                <a:srgbClr val="008000"/>
              </a:solidFill>
            </a:endParaRPr>
          </a:p>
        </p:txBody>
      </p:sp>
      <p:sp>
        <p:nvSpPr>
          <p:cNvPr id="24" name="手繪多邊形: 圖案 378884">
            <a:extLst>
              <a:ext uri="{FF2B5EF4-FFF2-40B4-BE49-F238E27FC236}">
                <a16:creationId xmlns:a16="http://schemas.microsoft.com/office/drawing/2014/main" id="{12B62CB9-FD9D-BDC1-9753-D78EA6FC966B}"/>
              </a:ext>
            </a:extLst>
          </p:cNvPr>
          <p:cNvSpPr/>
          <p:nvPr/>
        </p:nvSpPr>
        <p:spPr>
          <a:xfrm>
            <a:off x="5567142" y="2681334"/>
            <a:ext cx="979564" cy="1173342"/>
          </a:xfrm>
          <a:custGeom>
            <a:avLst/>
            <a:gdLst>
              <a:gd name="connsiteX0" fmla="*/ 0 w 1192696"/>
              <a:gd name="connsiteY0" fmla="*/ 0 h 1017767"/>
              <a:gd name="connsiteX1" fmla="*/ 0 w 1192696"/>
              <a:gd name="connsiteY1" fmla="*/ 1001864 h 1017767"/>
              <a:gd name="connsiteX2" fmla="*/ 818985 w 1192696"/>
              <a:gd name="connsiteY2" fmla="*/ 1017767 h 1017767"/>
              <a:gd name="connsiteX3" fmla="*/ 1192696 w 1192696"/>
              <a:gd name="connsiteY3" fmla="*/ 27830 h 1017767"/>
              <a:gd name="connsiteX0" fmla="*/ 0 w 1192696"/>
              <a:gd name="connsiteY0" fmla="*/ 0 h 1017767"/>
              <a:gd name="connsiteX1" fmla="*/ 0 w 1192696"/>
              <a:gd name="connsiteY1" fmla="*/ 1001864 h 1017767"/>
              <a:gd name="connsiteX2" fmla="*/ 818985 w 1192696"/>
              <a:gd name="connsiteY2" fmla="*/ 1017767 h 1017767"/>
              <a:gd name="connsiteX3" fmla="*/ 1192696 w 1192696"/>
              <a:gd name="connsiteY3" fmla="*/ 27830 h 1017767"/>
              <a:gd name="connsiteX4" fmla="*/ 0 w 1192696"/>
              <a:gd name="connsiteY4" fmla="*/ 0 h 1017767"/>
              <a:gd name="connsiteX0" fmla="*/ 0 w 1575290"/>
              <a:gd name="connsiteY0" fmla="*/ 56341 h 1074108"/>
              <a:gd name="connsiteX1" fmla="*/ 0 w 1575290"/>
              <a:gd name="connsiteY1" fmla="*/ 1058205 h 1074108"/>
              <a:gd name="connsiteX2" fmla="*/ 818985 w 1575290"/>
              <a:gd name="connsiteY2" fmla="*/ 1074108 h 1074108"/>
              <a:gd name="connsiteX3" fmla="*/ 1575290 w 1575290"/>
              <a:gd name="connsiteY3" fmla="*/ 0 h 1074108"/>
              <a:gd name="connsiteX4" fmla="*/ 0 w 1575290"/>
              <a:gd name="connsiteY4" fmla="*/ 56341 h 1074108"/>
              <a:gd name="connsiteX0" fmla="*/ 0 w 1196522"/>
              <a:gd name="connsiteY0" fmla="*/ 0 h 1017767"/>
              <a:gd name="connsiteX1" fmla="*/ 0 w 1196522"/>
              <a:gd name="connsiteY1" fmla="*/ 1001864 h 1017767"/>
              <a:gd name="connsiteX2" fmla="*/ 818985 w 1196522"/>
              <a:gd name="connsiteY2" fmla="*/ 1017767 h 1017767"/>
              <a:gd name="connsiteX3" fmla="*/ 1196522 w 1196522"/>
              <a:gd name="connsiteY3" fmla="*/ 43134 h 1017767"/>
              <a:gd name="connsiteX4" fmla="*/ 0 w 1196522"/>
              <a:gd name="connsiteY4" fmla="*/ 0 h 1017767"/>
              <a:gd name="connsiteX0" fmla="*/ 0 w 1533205"/>
              <a:gd name="connsiteY0" fmla="*/ 163467 h 1181234"/>
              <a:gd name="connsiteX1" fmla="*/ 0 w 1533205"/>
              <a:gd name="connsiteY1" fmla="*/ 1165331 h 1181234"/>
              <a:gd name="connsiteX2" fmla="*/ 818985 w 1533205"/>
              <a:gd name="connsiteY2" fmla="*/ 1181234 h 1181234"/>
              <a:gd name="connsiteX3" fmla="*/ 1533205 w 1533205"/>
              <a:gd name="connsiteY3" fmla="*/ 0 h 1181234"/>
              <a:gd name="connsiteX4" fmla="*/ 0 w 1533205"/>
              <a:gd name="connsiteY4" fmla="*/ 163467 h 1181234"/>
              <a:gd name="connsiteX0" fmla="*/ 0 w 1200348"/>
              <a:gd name="connsiteY0" fmla="*/ 0 h 1017767"/>
              <a:gd name="connsiteX1" fmla="*/ 0 w 1200348"/>
              <a:gd name="connsiteY1" fmla="*/ 1001864 h 1017767"/>
              <a:gd name="connsiteX2" fmla="*/ 818985 w 1200348"/>
              <a:gd name="connsiteY2" fmla="*/ 1017767 h 1017767"/>
              <a:gd name="connsiteX3" fmla="*/ 1200348 w 1200348"/>
              <a:gd name="connsiteY3" fmla="*/ 24004 h 1017767"/>
              <a:gd name="connsiteX4" fmla="*/ 0 w 1200348"/>
              <a:gd name="connsiteY4" fmla="*/ 0 h 1017767"/>
              <a:gd name="connsiteX0" fmla="*/ 0 w 1200348"/>
              <a:gd name="connsiteY0" fmla="*/ 729037 h 1746804"/>
              <a:gd name="connsiteX1" fmla="*/ 0 w 1200348"/>
              <a:gd name="connsiteY1" fmla="*/ 1730901 h 1746804"/>
              <a:gd name="connsiteX2" fmla="*/ 818985 w 1200348"/>
              <a:gd name="connsiteY2" fmla="*/ 1746804 h 1746804"/>
              <a:gd name="connsiteX3" fmla="*/ 1200348 w 1200348"/>
              <a:gd name="connsiteY3" fmla="*/ 753041 h 1746804"/>
              <a:gd name="connsiteX4" fmla="*/ 898088 w 1200348"/>
              <a:gd name="connsiteY4" fmla="*/ 0 h 1746804"/>
              <a:gd name="connsiteX5" fmla="*/ 0 w 1200348"/>
              <a:gd name="connsiteY5" fmla="*/ 729037 h 1746804"/>
              <a:gd name="connsiteX0" fmla="*/ 0 w 1012877"/>
              <a:gd name="connsiteY0" fmla="*/ 729037 h 1746804"/>
              <a:gd name="connsiteX1" fmla="*/ 0 w 1012877"/>
              <a:gd name="connsiteY1" fmla="*/ 1730901 h 1746804"/>
              <a:gd name="connsiteX2" fmla="*/ 818985 w 1012877"/>
              <a:gd name="connsiteY2" fmla="*/ 1746804 h 1746804"/>
              <a:gd name="connsiteX3" fmla="*/ 1012877 w 1012877"/>
              <a:gd name="connsiteY3" fmla="*/ 160020 h 1746804"/>
              <a:gd name="connsiteX4" fmla="*/ 898088 w 1012877"/>
              <a:gd name="connsiteY4" fmla="*/ 0 h 1746804"/>
              <a:gd name="connsiteX5" fmla="*/ 0 w 1012877"/>
              <a:gd name="connsiteY5" fmla="*/ 729037 h 1746804"/>
              <a:gd name="connsiteX0" fmla="*/ 0 w 1012877"/>
              <a:gd name="connsiteY0" fmla="*/ 729037 h 1730901"/>
              <a:gd name="connsiteX1" fmla="*/ 0 w 1012877"/>
              <a:gd name="connsiteY1" fmla="*/ 1730901 h 1730901"/>
              <a:gd name="connsiteX2" fmla="*/ 968197 w 1012877"/>
              <a:gd name="connsiteY2" fmla="*/ 1371862 h 1730901"/>
              <a:gd name="connsiteX3" fmla="*/ 1012877 w 1012877"/>
              <a:gd name="connsiteY3" fmla="*/ 160020 h 1730901"/>
              <a:gd name="connsiteX4" fmla="*/ 898088 w 1012877"/>
              <a:gd name="connsiteY4" fmla="*/ 0 h 1730901"/>
              <a:gd name="connsiteX5" fmla="*/ 0 w 1012877"/>
              <a:gd name="connsiteY5" fmla="*/ 729037 h 1730901"/>
              <a:gd name="connsiteX0" fmla="*/ 0 w 1012877"/>
              <a:gd name="connsiteY0" fmla="*/ 729037 h 1466911"/>
              <a:gd name="connsiteX1" fmla="*/ 0 w 1012877"/>
              <a:gd name="connsiteY1" fmla="*/ 1466911 h 1466911"/>
              <a:gd name="connsiteX2" fmla="*/ 968197 w 1012877"/>
              <a:gd name="connsiteY2" fmla="*/ 1371862 h 1466911"/>
              <a:gd name="connsiteX3" fmla="*/ 1012877 w 1012877"/>
              <a:gd name="connsiteY3" fmla="*/ 160020 h 1466911"/>
              <a:gd name="connsiteX4" fmla="*/ 898088 w 1012877"/>
              <a:gd name="connsiteY4" fmla="*/ 0 h 1466911"/>
              <a:gd name="connsiteX5" fmla="*/ 0 w 1012877"/>
              <a:gd name="connsiteY5" fmla="*/ 729037 h 1466911"/>
              <a:gd name="connsiteX0" fmla="*/ 0 w 1012877"/>
              <a:gd name="connsiteY0" fmla="*/ 729037 h 1471336"/>
              <a:gd name="connsiteX1" fmla="*/ 0 w 1012877"/>
              <a:gd name="connsiteY1" fmla="*/ 1466911 h 1471336"/>
              <a:gd name="connsiteX2" fmla="*/ 776900 w 1012877"/>
              <a:gd name="connsiteY2" fmla="*/ 1471336 h 1471336"/>
              <a:gd name="connsiteX3" fmla="*/ 1012877 w 1012877"/>
              <a:gd name="connsiteY3" fmla="*/ 160020 h 1471336"/>
              <a:gd name="connsiteX4" fmla="*/ 898088 w 1012877"/>
              <a:gd name="connsiteY4" fmla="*/ 0 h 1471336"/>
              <a:gd name="connsiteX5" fmla="*/ 0 w 1012877"/>
              <a:gd name="connsiteY5" fmla="*/ 729037 h 1471336"/>
              <a:gd name="connsiteX0" fmla="*/ 0 w 1012877"/>
              <a:gd name="connsiteY0" fmla="*/ 729037 h 1471336"/>
              <a:gd name="connsiteX1" fmla="*/ 0 w 1012877"/>
              <a:gd name="connsiteY1" fmla="*/ 1466911 h 1471336"/>
              <a:gd name="connsiteX2" fmla="*/ 776900 w 1012877"/>
              <a:gd name="connsiteY2" fmla="*/ 1471336 h 1471336"/>
              <a:gd name="connsiteX3" fmla="*/ 970782 w 1012877"/>
              <a:gd name="connsiteY3" fmla="*/ 1078916 h 1471336"/>
              <a:gd name="connsiteX4" fmla="*/ 1012877 w 1012877"/>
              <a:gd name="connsiteY4" fmla="*/ 160020 h 1471336"/>
              <a:gd name="connsiteX5" fmla="*/ 898088 w 1012877"/>
              <a:gd name="connsiteY5" fmla="*/ 0 h 1471336"/>
              <a:gd name="connsiteX6" fmla="*/ 0 w 1012877"/>
              <a:gd name="connsiteY6" fmla="*/ 729037 h 1471336"/>
              <a:gd name="connsiteX0" fmla="*/ 45912 w 1058789"/>
              <a:gd name="connsiteY0" fmla="*/ 729037 h 1471336"/>
              <a:gd name="connsiteX1" fmla="*/ 0 w 1058789"/>
              <a:gd name="connsiteY1" fmla="*/ 1417173 h 1471336"/>
              <a:gd name="connsiteX2" fmla="*/ 822812 w 1058789"/>
              <a:gd name="connsiteY2" fmla="*/ 1471336 h 1471336"/>
              <a:gd name="connsiteX3" fmla="*/ 1016694 w 1058789"/>
              <a:gd name="connsiteY3" fmla="*/ 1078916 h 1471336"/>
              <a:gd name="connsiteX4" fmla="*/ 1058789 w 1058789"/>
              <a:gd name="connsiteY4" fmla="*/ 160020 h 1471336"/>
              <a:gd name="connsiteX5" fmla="*/ 944000 w 1058789"/>
              <a:gd name="connsiteY5" fmla="*/ 0 h 1471336"/>
              <a:gd name="connsiteX6" fmla="*/ 45912 w 1058789"/>
              <a:gd name="connsiteY6" fmla="*/ 729037 h 1471336"/>
              <a:gd name="connsiteX0" fmla="*/ 0 w 1058789"/>
              <a:gd name="connsiteY0" fmla="*/ 729037 h 1471336"/>
              <a:gd name="connsiteX1" fmla="*/ 0 w 1058789"/>
              <a:gd name="connsiteY1" fmla="*/ 1417173 h 1471336"/>
              <a:gd name="connsiteX2" fmla="*/ 822812 w 1058789"/>
              <a:gd name="connsiteY2" fmla="*/ 1471336 h 1471336"/>
              <a:gd name="connsiteX3" fmla="*/ 1016694 w 1058789"/>
              <a:gd name="connsiteY3" fmla="*/ 1078916 h 1471336"/>
              <a:gd name="connsiteX4" fmla="*/ 1058789 w 1058789"/>
              <a:gd name="connsiteY4" fmla="*/ 160020 h 1471336"/>
              <a:gd name="connsiteX5" fmla="*/ 944000 w 1058789"/>
              <a:gd name="connsiteY5" fmla="*/ 0 h 1471336"/>
              <a:gd name="connsiteX6" fmla="*/ 0 w 1058789"/>
              <a:gd name="connsiteY6" fmla="*/ 729037 h 1471336"/>
              <a:gd name="connsiteX0" fmla="*/ 0 w 1058789"/>
              <a:gd name="connsiteY0" fmla="*/ 790252 h 1532551"/>
              <a:gd name="connsiteX1" fmla="*/ 0 w 1058789"/>
              <a:gd name="connsiteY1" fmla="*/ 1478388 h 1532551"/>
              <a:gd name="connsiteX2" fmla="*/ 822812 w 1058789"/>
              <a:gd name="connsiteY2" fmla="*/ 1532551 h 1532551"/>
              <a:gd name="connsiteX3" fmla="*/ 1016694 w 1058789"/>
              <a:gd name="connsiteY3" fmla="*/ 1140131 h 1532551"/>
              <a:gd name="connsiteX4" fmla="*/ 1058789 w 1058789"/>
              <a:gd name="connsiteY4" fmla="*/ 221235 h 1532551"/>
              <a:gd name="connsiteX5" fmla="*/ 944000 w 1058789"/>
              <a:gd name="connsiteY5" fmla="*/ 0 h 1532551"/>
              <a:gd name="connsiteX6" fmla="*/ 0 w 1058789"/>
              <a:gd name="connsiteY6" fmla="*/ 790252 h 1532551"/>
              <a:gd name="connsiteX0" fmla="*/ 0 w 1058789"/>
              <a:gd name="connsiteY0" fmla="*/ 790252 h 1532551"/>
              <a:gd name="connsiteX1" fmla="*/ 0 w 1058789"/>
              <a:gd name="connsiteY1" fmla="*/ 1478388 h 1532551"/>
              <a:gd name="connsiteX2" fmla="*/ 822812 w 1058789"/>
              <a:gd name="connsiteY2" fmla="*/ 1532551 h 1532551"/>
              <a:gd name="connsiteX3" fmla="*/ 1016694 w 1058789"/>
              <a:gd name="connsiteY3" fmla="*/ 1140131 h 1532551"/>
              <a:gd name="connsiteX4" fmla="*/ 1058789 w 1058789"/>
              <a:gd name="connsiteY4" fmla="*/ 221235 h 1532551"/>
              <a:gd name="connsiteX5" fmla="*/ 944000 w 1058789"/>
              <a:gd name="connsiteY5" fmla="*/ 0 h 1532551"/>
              <a:gd name="connsiteX6" fmla="*/ 0 w 1058789"/>
              <a:gd name="connsiteY6" fmla="*/ 790252 h 1532551"/>
              <a:gd name="connsiteX0" fmla="*/ 0 w 1058789"/>
              <a:gd name="connsiteY0" fmla="*/ 1050416 h 1792715"/>
              <a:gd name="connsiteX1" fmla="*/ 0 w 1058789"/>
              <a:gd name="connsiteY1" fmla="*/ 1738552 h 1792715"/>
              <a:gd name="connsiteX2" fmla="*/ 822812 w 1058789"/>
              <a:gd name="connsiteY2" fmla="*/ 1792715 h 1792715"/>
              <a:gd name="connsiteX3" fmla="*/ 1016694 w 1058789"/>
              <a:gd name="connsiteY3" fmla="*/ 1400295 h 1792715"/>
              <a:gd name="connsiteX4" fmla="*/ 1058789 w 1058789"/>
              <a:gd name="connsiteY4" fmla="*/ 481399 h 1792715"/>
              <a:gd name="connsiteX5" fmla="*/ 944000 w 1058789"/>
              <a:gd name="connsiteY5" fmla="*/ 0 h 1792715"/>
              <a:gd name="connsiteX6" fmla="*/ 0 w 1058789"/>
              <a:gd name="connsiteY6" fmla="*/ 1050416 h 1792715"/>
              <a:gd name="connsiteX0" fmla="*/ 0 w 1058789"/>
              <a:gd name="connsiteY0" fmla="*/ 778774 h 1521073"/>
              <a:gd name="connsiteX1" fmla="*/ 0 w 1058789"/>
              <a:gd name="connsiteY1" fmla="*/ 1466910 h 1521073"/>
              <a:gd name="connsiteX2" fmla="*/ 822812 w 1058789"/>
              <a:gd name="connsiteY2" fmla="*/ 1521073 h 1521073"/>
              <a:gd name="connsiteX3" fmla="*/ 1016694 w 1058789"/>
              <a:gd name="connsiteY3" fmla="*/ 1128653 h 1521073"/>
              <a:gd name="connsiteX4" fmla="*/ 1058789 w 1058789"/>
              <a:gd name="connsiteY4" fmla="*/ 209757 h 1521073"/>
              <a:gd name="connsiteX5" fmla="*/ 944000 w 1058789"/>
              <a:gd name="connsiteY5" fmla="*/ 0 h 1521073"/>
              <a:gd name="connsiteX6" fmla="*/ 0 w 1058789"/>
              <a:gd name="connsiteY6" fmla="*/ 778774 h 1521073"/>
              <a:gd name="connsiteX0" fmla="*/ 0 w 1058789"/>
              <a:gd name="connsiteY0" fmla="*/ 778774 h 1521073"/>
              <a:gd name="connsiteX1" fmla="*/ 0 w 1058789"/>
              <a:gd name="connsiteY1" fmla="*/ 1466910 h 1521073"/>
              <a:gd name="connsiteX2" fmla="*/ 822812 w 1058789"/>
              <a:gd name="connsiteY2" fmla="*/ 1521073 h 1521073"/>
              <a:gd name="connsiteX3" fmla="*/ 1016694 w 1058789"/>
              <a:gd name="connsiteY3" fmla="*/ 1128653 h 1521073"/>
              <a:gd name="connsiteX4" fmla="*/ 1058789 w 1058789"/>
              <a:gd name="connsiteY4" fmla="*/ 166373 h 1521073"/>
              <a:gd name="connsiteX5" fmla="*/ 944000 w 1058789"/>
              <a:gd name="connsiteY5" fmla="*/ 0 h 1521073"/>
              <a:gd name="connsiteX6" fmla="*/ 0 w 1058789"/>
              <a:gd name="connsiteY6" fmla="*/ 778774 h 1521073"/>
              <a:gd name="connsiteX0" fmla="*/ 0 w 1058789"/>
              <a:gd name="connsiteY0" fmla="*/ 778774 h 1521073"/>
              <a:gd name="connsiteX1" fmla="*/ 0 w 1058789"/>
              <a:gd name="connsiteY1" fmla="*/ 1466910 h 1521073"/>
              <a:gd name="connsiteX2" fmla="*/ 822812 w 1058789"/>
              <a:gd name="connsiteY2" fmla="*/ 1521073 h 1521073"/>
              <a:gd name="connsiteX3" fmla="*/ 1016694 w 1058789"/>
              <a:gd name="connsiteY3" fmla="*/ 1128653 h 1521073"/>
              <a:gd name="connsiteX4" fmla="*/ 1058789 w 1058789"/>
              <a:gd name="connsiteY4" fmla="*/ 166373 h 1521073"/>
              <a:gd name="connsiteX5" fmla="*/ 944000 w 1058789"/>
              <a:gd name="connsiteY5" fmla="*/ 0 h 1521073"/>
              <a:gd name="connsiteX6" fmla="*/ 0 w 1058789"/>
              <a:gd name="connsiteY6" fmla="*/ 778774 h 1521073"/>
              <a:gd name="connsiteX0" fmla="*/ 136826 w 1195615"/>
              <a:gd name="connsiteY0" fmla="*/ 778774 h 1573701"/>
              <a:gd name="connsiteX1" fmla="*/ 0 w 1195615"/>
              <a:gd name="connsiteY1" fmla="*/ 1573701 h 1573701"/>
              <a:gd name="connsiteX2" fmla="*/ 959638 w 1195615"/>
              <a:gd name="connsiteY2" fmla="*/ 1521073 h 1573701"/>
              <a:gd name="connsiteX3" fmla="*/ 1153520 w 1195615"/>
              <a:gd name="connsiteY3" fmla="*/ 1128653 h 1573701"/>
              <a:gd name="connsiteX4" fmla="*/ 1195615 w 1195615"/>
              <a:gd name="connsiteY4" fmla="*/ 166373 h 1573701"/>
              <a:gd name="connsiteX5" fmla="*/ 1080826 w 1195615"/>
              <a:gd name="connsiteY5" fmla="*/ 0 h 1573701"/>
              <a:gd name="connsiteX6" fmla="*/ 136826 w 1195615"/>
              <a:gd name="connsiteY6" fmla="*/ 778774 h 1573701"/>
              <a:gd name="connsiteX0" fmla="*/ 0 w 1058789"/>
              <a:gd name="connsiteY0" fmla="*/ 778774 h 1521073"/>
              <a:gd name="connsiteX1" fmla="*/ 13349 w 1058789"/>
              <a:gd name="connsiteY1" fmla="*/ 1500282 h 1521073"/>
              <a:gd name="connsiteX2" fmla="*/ 822812 w 1058789"/>
              <a:gd name="connsiteY2" fmla="*/ 1521073 h 1521073"/>
              <a:gd name="connsiteX3" fmla="*/ 1016694 w 1058789"/>
              <a:gd name="connsiteY3" fmla="*/ 1128653 h 1521073"/>
              <a:gd name="connsiteX4" fmla="*/ 1058789 w 1058789"/>
              <a:gd name="connsiteY4" fmla="*/ 166373 h 1521073"/>
              <a:gd name="connsiteX5" fmla="*/ 944000 w 1058789"/>
              <a:gd name="connsiteY5" fmla="*/ 0 h 1521073"/>
              <a:gd name="connsiteX6" fmla="*/ 0 w 1058789"/>
              <a:gd name="connsiteY6" fmla="*/ 778774 h 1521073"/>
              <a:gd name="connsiteX0" fmla="*/ 0 w 1058789"/>
              <a:gd name="connsiteY0" fmla="*/ 778774 h 1500282"/>
              <a:gd name="connsiteX1" fmla="*/ 13349 w 1058789"/>
              <a:gd name="connsiteY1" fmla="*/ 1500282 h 1500282"/>
              <a:gd name="connsiteX2" fmla="*/ 898312 w 1058789"/>
              <a:gd name="connsiteY2" fmla="*/ 1298765 h 1500282"/>
              <a:gd name="connsiteX3" fmla="*/ 1016694 w 1058789"/>
              <a:gd name="connsiteY3" fmla="*/ 1128653 h 1500282"/>
              <a:gd name="connsiteX4" fmla="*/ 1058789 w 1058789"/>
              <a:gd name="connsiteY4" fmla="*/ 166373 h 1500282"/>
              <a:gd name="connsiteX5" fmla="*/ 944000 w 1058789"/>
              <a:gd name="connsiteY5" fmla="*/ 0 h 1500282"/>
              <a:gd name="connsiteX6" fmla="*/ 0 w 1058789"/>
              <a:gd name="connsiteY6" fmla="*/ 778774 h 1500282"/>
              <a:gd name="connsiteX0" fmla="*/ 0 w 1058789"/>
              <a:gd name="connsiteY0" fmla="*/ 778774 h 1298765"/>
              <a:gd name="connsiteX1" fmla="*/ 17544 w 1058789"/>
              <a:gd name="connsiteY1" fmla="*/ 1269585 h 1298765"/>
              <a:gd name="connsiteX2" fmla="*/ 898312 w 1058789"/>
              <a:gd name="connsiteY2" fmla="*/ 1298765 h 1298765"/>
              <a:gd name="connsiteX3" fmla="*/ 1016694 w 1058789"/>
              <a:gd name="connsiteY3" fmla="*/ 1128653 h 1298765"/>
              <a:gd name="connsiteX4" fmla="*/ 1058789 w 1058789"/>
              <a:gd name="connsiteY4" fmla="*/ 166373 h 1298765"/>
              <a:gd name="connsiteX5" fmla="*/ 944000 w 1058789"/>
              <a:gd name="connsiteY5" fmla="*/ 0 h 1298765"/>
              <a:gd name="connsiteX6" fmla="*/ 0 w 1058789"/>
              <a:gd name="connsiteY6" fmla="*/ 778774 h 1298765"/>
              <a:gd name="connsiteX0" fmla="*/ 0 w 1058789"/>
              <a:gd name="connsiteY0" fmla="*/ 778774 h 1491712"/>
              <a:gd name="connsiteX1" fmla="*/ 17544 w 1058789"/>
              <a:gd name="connsiteY1" fmla="*/ 1269585 h 1491712"/>
              <a:gd name="connsiteX2" fmla="*/ 806034 w 1058789"/>
              <a:gd name="connsiteY2" fmla="*/ 1491712 h 1491712"/>
              <a:gd name="connsiteX3" fmla="*/ 1016694 w 1058789"/>
              <a:gd name="connsiteY3" fmla="*/ 1128653 h 1491712"/>
              <a:gd name="connsiteX4" fmla="*/ 1058789 w 1058789"/>
              <a:gd name="connsiteY4" fmla="*/ 166373 h 1491712"/>
              <a:gd name="connsiteX5" fmla="*/ 944000 w 1058789"/>
              <a:gd name="connsiteY5" fmla="*/ 0 h 1491712"/>
              <a:gd name="connsiteX6" fmla="*/ 0 w 1058789"/>
              <a:gd name="connsiteY6" fmla="*/ 778774 h 1491712"/>
              <a:gd name="connsiteX0" fmla="*/ 0 w 1058789"/>
              <a:gd name="connsiteY0" fmla="*/ 778774 h 1538032"/>
              <a:gd name="connsiteX1" fmla="*/ 13349 w 1058789"/>
              <a:gd name="connsiteY1" fmla="*/ 1538032 h 1538032"/>
              <a:gd name="connsiteX2" fmla="*/ 806034 w 1058789"/>
              <a:gd name="connsiteY2" fmla="*/ 1491712 h 1538032"/>
              <a:gd name="connsiteX3" fmla="*/ 1016694 w 1058789"/>
              <a:gd name="connsiteY3" fmla="*/ 1128653 h 1538032"/>
              <a:gd name="connsiteX4" fmla="*/ 1058789 w 1058789"/>
              <a:gd name="connsiteY4" fmla="*/ 166373 h 1538032"/>
              <a:gd name="connsiteX5" fmla="*/ 944000 w 1058789"/>
              <a:gd name="connsiteY5" fmla="*/ 0 h 1538032"/>
              <a:gd name="connsiteX6" fmla="*/ 0 w 1058789"/>
              <a:gd name="connsiteY6" fmla="*/ 778774 h 1538032"/>
              <a:gd name="connsiteX0" fmla="*/ 0 w 1058789"/>
              <a:gd name="connsiteY0" fmla="*/ 778774 h 1538032"/>
              <a:gd name="connsiteX1" fmla="*/ 13349 w 1058789"/>
              <a:gd name="connsiteY1" fmla="*/ 1538032 h 1538032"/>
              <a:gd name="connsiteX2" fmla="*/ 785061 w 1058789"/>
              <a:gd name="connsiteY2" fmla="*/ 1537851 h 1538032"/>
              <a:gd name="connsiteX3" fmla="*/ 1016694 w 1058789"/>
              <a:gd name="connsiteY3" fmla="*/ 1128653 h 1538032"/>
              <a:gd name="connsiteX4" fmla="*/ 1058789 w 1058789"/>
              <a:gd name="connsiteY4" fmla="*/ 166373 h 1538032"/>
              <a:gd name="connsiteX5" fmla="*/ 944000 w 1058789"/>
              <a:gd name="connsiteY5" fmla="*/ 0 h 1538032"/>
              <a:gd name="connsiteX6" fmla="*/ 0 w 1058789"/>
              <a:gd name="connsiteY6" fmla="*/ 778774 h 1538032"/>
              <a:gd name="connsiteX0" fmla="*/ 0 w 1058789"/>
              <a:gd name="connsiteY0" fmla="*/ 778774 h 1537851"/>
              <a:gd name="connsiteX1" fmla="*/ 231463 w 1058789"/>
              <a:gd name="connsiteY1" fmla="*/ 1433170 h 1537851"/>
              <a:gd name="connsiteX2" fmla="*/ 785061 w 1058789"/>
              <a:gd name="connsiteY2" fmla="*/ 1537851 h 1537851"/>
              <a:gd name="connsiteX3" fmla="*/ 1016694 w 1058789"/>
              <a:gd name="connsiteY3" fmla="*/ 1128653 h 1537851"/>
              <a:gd name="connsiteX4" fmla="*/ 1058789 w 1058789"/>
              <a:gd name="connsiteY4" fmla="*/ 166373 h 1537851"/>
              <a:gd name="connsiteX5" fmla="*/ 944000 w 1058789"/>
              <a:gd name="connsiteY5" fmla="*/ 0 h 1537851"/>
              <a:gd name="connsiteX6" fmla="*/ 0 w 1058789"/>
              <a:gd name="connsiteY6" fmla="*/ 778774 h 1537851"/>
              <a:gd name="connsiteX0" fmla="*/ 0 w 1058789"/>
              <a:gd name="connsiteY0" fmla="*/ 778774 h 1537851"/>
              <a:gd name="connsiteX1" fmla="*/ 13349 w 1058789"/>
              <a:gd name="connsiteY1" fmla="*/ 1533838 h 1537851"/>
              <a:gd name="connsiteX2" fmla="*/ 785061 w 1058789"/>
              <a:gd name="connsiteY2" fmla="*/ 1537851 h 1537851"/>
              <a:gd name="connsiteX3" fmla="*/ 1016694 w 1058789"/>
              <a:gd name="connsiteY3" fmla="*/ 1128653 h 1537851"/>
              <a:gd name="connsiteX4" fmla="*/ 1058789 w 1058789"/>
              <a:gd name="connsiteY4" fmla="*/ 166373 h 1537851"/>
              <a:gd name="connsiteX5" fmla="*/ 944000 w 1058789"/>
              <a:gd name="connsiteY5" fmla="*/ 0 h 1537851"/>
              <a:gd name="connsiteX6" fmla="*/ 0 w 1058789"/>
              <a:gd name="connsiteY6" fmla="*/ 778774 h 1537851"/>
              <a:gd name="connsiteX0" fmla="*/ 0 w 1058789"/>
              <a:gd name="connsiteY0" fmla="*/ 778774 h 1537851"/>
              <a:gd name="connsiteX1" fmla="*/ 181129 w 1058789"/>
              <a:gd name="connsiteY1" fmla="*/ 1462532 h 1537851"/>
              <a:gd name="connsiteX2" fmla="*/ 785061 w 1058789"/>
              <a:gd name="connsiteY2" fmla="*/ 1537851 h 1537851"/>
              <a:gd name="connsiteX3" fmla="*/ 1016694 w 1058789"/>
              <a:gd name="connsiteY3" fmla="*/ 1128653 h 1537851"/>
              <a:gd name="connsiteX4" fmla="*/ 1058789 w 1058789"/>
              <a:gd name="connsiteY4" fmla="*/ 166373 h 1537851"/>
              <a:gd name="connsiteX5" fmla="*/ 944000 w 1058789"/>
              <a:gd name="connsiteY5" fmla="*/ 0 h 1537851"/>
              <a:gd name="connsiteX6" fmla="*/ 0 w 1058789"/>
              <a:gd name="connsiteY6" fmla="*/ 778774 h 1537851"/>
              <a:gd name="connsiteX0" fmla="*/ 0 w 1058789"/>
              <a:gd name="connsiteY0" fmla="*/ 778774 h 1537851"/>
              <a:gd name="connsiteX1" fmla="*/ 34321 w 1058789"/>
              <a:gd name="connsiteY1" fmla="*/ 1525449 h 1537851"/>
              <a:gd name="connsiteX2" fmla="*/ 785061 w 1058789"/>
              <a:gd name="connsiteY2" fmla="*/ 1537851 h 1537851"/>
              <a:gd name="connsiteX3" fmla="*/ 1016694 w 1058789"/>
              <a:gd name="connsiteY3" fmla="*/ 1128653 h 1537851"/>
              <a:gd name="connsiteX4" fmla="*/ 1058789 w 1058789"/>
              <a:gd name="connsiteY4" fmla="*/ 166373 h 1537851"/>
              <a:gd name="connsiteX5" fmla="*/ 944000 w 1058789"/>
              <a:gd name="connsiteY5" fmla="*/ 0 h 1537851"/>
              <a:gd name="connsiteX6" fmla="*/ 0 w 1058789"/>
              <a:gd name="connsiteY6" fmla="*/ 778774 h 1537851"/>
              <a:gd name="connsiteX0" fmla="*/ 7624 w 1024468"/>
              <a:gd name="connsiteY0" fmla="*/ 787163 h 1537851"/>
              <a:gd name="connsiteX1" fmla="*/ 0 w 1024468"/>
              <a:gd name="connsiteY1" fmla="*/ 1525449 h 1537851"/>
              <a:gd name="connsiteX2" fmla="*/ 750740 w 1024468"/>
              <a:gd name="connsiteY2" fmla="*/ 1537851 h 1537851"/>
              <a:gd name="connsiteX3" fmla="*/ 982373 w 1024468"/>
              <a:gd name="connsiteY3" fmla="*/ 1128653 h 1537851"/>
              <a:gd name="connsiteX4" fmla="*/ 1024468 w 1024468"/>
              <a:gd name="connsiteY4" fmla="*/ 166373 h 1537851"/>
              <a:gd name="connsiteX5" fmla="*/ 909679 w 1024468"/>
              <a:gd name="connsiteY5" fmla="*/ 0 h 1537851"/>
              <a:gd name="connsiteX6" fmla="*/ 7624 w 1024468"/>
              <a:gd name="connsiteY6" fmla="*/ 787163 h 1537851"/>
              <a:gd name="connsiteX0" fmla="*/ 7624 w 1024468"/>
              <a:gd name="connsiteY0" fmla="*/ 753607 h 1504295"/>
              <a:gd name="connsiteX1" fmla="*/ 0 w 1024468"/>
              <a:gd name="connsiteY1" fmla="*/ 1491893 h 1504295"/>
              <a:gd name="connsiteX2" fmla="*/ 750740 w 1024468"/>
              <a:gd name="connsiteY2" fmla="*/ 1504295 h 1504295"/>
              <a:gd name="connsiteX3" fmla="*/ 982373 w 1024468"/>
              <a:gd name="connsiteY3" fmla="*/ 1095097 h 1504295"/>
              <a:gd name="connsiteX4" fmla="*/ 1024468 w 1024468"/>
              <a:gd name="connsiteY4" fmla="*/ 132817 h 1504295"/>
              <a:gd name="connsiteX5" fmla="*/ 918068 w 1024468"/>
              <a:gd name="connsiteY5" fmla="*/ 0 h 1504295"/>
              <a:gd name="connsiteX6" fmla="*/ 7624 w 1024468"/>
              <a:gd name="connsiteY6" fmla="*/ 753607 h 1504295"/>
              <a:gd name="connsiteX0" fmla="*/ 7624 w 1024468"/>
              <a:gd name="connsiteY0" fmla="*/ 841691 h 1592379"/>
              <a:gd name="connsiteX1" fmla="*/ 0 w 1024468"/>
              <a:gd name="connsiteY1" fmla="*/ 1579977 h 1592379"/>
              <a:gd name="connsiteX2" fmla="*/ 750740 w 1024468"/>
              <a:gd name="connsiteY2" fmla="*/ 1592379 h 1592379"/>
              <a:gd name="connsiteX3" fmla="*/ 982373 w 1024468"/>
              <a:gd name="connsiteY3" fmla="*/ 1183181 h 1592379"/>
              <a:gd name="connsiteX4" fmla="*/ 1024468 w 1024468"/>
              <a:gd name="connsiteY4" fmla="*/ 220901 h 1592379"/>
              <a:gd name="connsiteX5" fmla="*/ 746094 w 1024468"/>
              <a:gd name="connsiteY5" fmla="*/ 0 h 1592379"/>
              <a:gd name="connsiteX6" fmla="*/ 7624 w 1024468"/>
              <a:gd name="connsiteY6" fmla="*/ 841691 h 1592379"/>
              <a:gd name="connsiteX0" fmla="*/ 7624 w 982373"/>
              <a:gd name="connsiteY0" fmla="*/ 841691 h 1592379"/>
              <a:gd name="connsiteX1" fmla="*/ 0 w 982373"/>
              <a:gd name="connsiteY1" fmla="*/ 1579977 h 1592379"/>
              <a:gd name="connsiteX2" fmla="*/ 750740 w 982373"/>
              <a:gd name="connsiteY2" fmla="*/ 1592379 h 1592379"/>
              <a:gd name="connsiteX3" fmla="*/ 982373 w 982373"/>
              <a:gd name="connsiteY3" fmla="*/ 1183181 h 1592379"/>
              <a:gd name="connsiteX4" fmla="*/ 877661 w 982373"/>
              <a:gd name="connsiteY4" fmla="*/ 308986 h 1592379"/>
              <a:gd name="connsiteX5" fmla="*/ 746094 w 982373"/>
              <a:gd name="connsiteY5" fmla="*/ 0 h 1592379"/>
              <a:gd name="connsiteX6" fmla="*/ 7624 w 982373"/>
              <a:gd name="connsiteY6" fmla="*/ 841691 h 1592379"/>
              <a:gd name="connsiteX0" fmla="*/ 7624 w 1003496"/>
              <a:gd name="connsiteY0" fmla="*/ 841691 h 1592379"/>
              <a:gd name="connsiteX1" fmla="*/ 0 w 1003496"/>
              <a:gd name="connsiteY1" fmla="*/ 1579977 h 1592379"/>
              <a:gd name="connsiteX2" fmla="*/ 750740 w 1003496"/>
              <a:gd name="connsiteY2" fmla="*/ 1592379 h 1592379"/>
              <a:gd name="connsiteX3" fmla="*/ 982373 w 1003496"/>
              <a:gd name="connsiteY3" fmla="*/ 1183181 h 1592379"/>
              <a:gd name="connsiteX4" fmla="*/ 1003496 w 1003496"/>
              <a:gd name="connsiteY4" fmla="*/ 241874 h 1592379"/>
              <a:gd name="connsiteX5" fmla="*/ 746094 w 1003496"/>
              <a:gd name="connsiteY5" fmla="*/ 0 h 1592379"/>
              <a:gd name="connsiteX6" fmla="*/ 7624 w 1003496"/>
              <a:gd name="connsiteY6" fmla="*/ 841691 h 1592379"/>
              <a:gd name="connsiteX0" fmla="*/ 7624 w 1003496"/>
              <a:gd name="connsiteY0" fmla="*/ 841691 h 1592379"/>
              <a:gd name="connsiteX1" fmla="*/ 0 w 1003496"/>
              <a:gd name="connsiteY1" fmla="*/ 1579977 h 1592379"/>
              <a:gd name="connsiteX2" fmla="*/ 750740 w 1003496"/>
              <a:gd name="connsiteY2" fmla="*/ 1592379 h 1592379"/>
              <a:gd name="connsiteX3" fmla="*/ 953012 w 1003496"/>
              <a:gd name="connsiteY3" fmla="*/ 1174792 h 1592379"/>
              <a:gd name="connsiteX4" fmla="*/ 1003496 w 1003496"/>
              <a:gd name="connsiteY4" fmla="*/ 241874 h 1592379"/>
              <a:gd name="connsiteX5" fmla="*/ 746094 w 1003496"/>
              <a:gd name="connsiteY5" fmla="*/ 0 h 1592379"/>
              <a:gd name="connsiteX6" fmla="*/ 7624 w 1003496"/>
              <a:gd name="connsiteY6" fmla="*/ 841691 h 1592379"/>
              <a:gd name="connsiteX0" fmla="*/ 7624 w 1003496"/>
              <a:gd name="connsiteY0" fmla="*/ 707467 h 1458155"/>
              <a:gd name="connsiteX1" fmla="*/ 0 w 1003496"/>
              <a:gd name="connsiteY1" fmla="*/ 1445753 h 1458155"/>
              <a:gd name="connsiteX2" fmla="*/ 750740 w 1003496"/>
              <a:gd name="connsiteY2" fmla="*/ 1458155 h 1458155"/>
              <a:gd name="connsiteX3" fmla="*/ 953012 w 1003496"/>
              <a:gd name="connsiteY3" fmla="*/ 1040568 h 1458155"/>
              <a:gd name="connsiteX4" fmla="*/ 1003496 w 1003496"/>
              <a:gd name="connsiteY4" fmla="*/ 107650 h 1458155"/>
              <a:gd name="connsiteX5" fmla="*/ 884512 w 1003496"/>
              <a:gd name="connsiteY5" fmla="*/ 0 h 1458155"/>
              <a:gd name="connsiteX6" fmla="*/ 7624 w 1003496"/>
              <a:gd name="connsiteY6" fmla="*/ 707467 h 1458155"/>
              <a:gd name="connsiteX0" fmla="*/ 7624 w 1003496"/>
              <a:gd name="connsiteY0" fmla="*/ 707467 h 1445753"/>
              <a:gd name="connsiteX1" fmla="*/ 0 w 1003496"/>
              <a:gd name="connsiteY1" fmla="*/ 1445753 h 1445753"/>
              <a:gd name="connsiteX2" fmla="*/ 874408 w 1003496"/>
              <a:gd name="connsiteY2" fmla="*/ 1173342 h 1445753"/>
              <a:gd name="connsiteX3" fmla="*/ 953012 w 1003496"/>
              <a:gd name="connsiteY3" fmla="*/ 1040568 h 1445753"/>
              <a:gd name="connsiteX4" fmla="*/ 1003496 w 1003496"/>
              <a:gd name="connsiteY4" fmla="*/ 107650 h 1445753"/>
              <a:gd name="connsiteX5" fmla="*/ 884512 w 1003496"/>
              <a:gd name="connsiteY5" fmla="*/ 0 h 1445753"/>
              <a:gd name="connsiteX6" fmla="*/ 7624 w 1003496"/>
              <a:gd name="connsiteY6" fmla="*/ 707467 h 1445753"/>
              <a:gd name="connsiteX0" fmla="*/ 471 w 996343"/>
              <a:gd name="connsiteY0" fmla="*/ 707467 h 1173342"/>
              <a:gd name="connsiteX1" fmla="*/ 4089 w 996343"/>
              <a:gd name="connsiteY1" fmla="*/ 1157193 h 1173342"/>
              <a:gd name="connsiteX2" fmla="*/ 867255 w 996343"/>
              <a:gd name="connsiteY2" fmla="*/ 1173342 h 1173342"/>
              <a:gd name="connsiteX3" fmla="*/ 945859 w 996343"/>
              <a:gd name="connsiteY3" fmla="*/ 1040568 h 1173342"/>
              <a:gd name="connsiteX4" fmla="*/ 996343 w 996343"/>
              <a:gd name="connsiteY4" fmla="*/ 107650 h 1173342"/>
              <a:gd name="connsiteX5" fmla="*/ 877359 w 996343"/>
              <a:gd name="connsiteY5" fmla="*/ 0 h 1173342"/>
              <a:gd name="connsiteX6" fmla="*/ 471 w 996343"/>
              <a:gd name="connsiteY6" fmla="*/ 707467 h 1173342"/>
              <a:gd name="connsiteX0" fmla="*/ 471 w 945859"/>
              <a:gd name="connsiteY0" fmla="*/ 707467 h 1173342"/>
              <a:gd name="connsiteX1" fmla="*/ 4089 w 945859"/>
              <a:gd name="connsiteY1" fmla="*/ 1157193 h 1173342"/>
              <a:gd name="connsiteX2" fmla="*/ 867255 w 945859"/>
              <a:gd name="connsiteY2" fmla="*/ 1173342 h 1173342"/>
              <a:gd name="connsiteX3" fmla="*/ 945859 w 945859"/>
              <a:gd name="connsiteY3" fmla="*/ 1040568 h 1173342"/>
              <a:gd name="connsiteX4" fmla="*/ 849535 w 945859"/>
              <a:gd name="connsiteY4" fmla="*/ 250263 h 1173342"/>
              <a:gd name="connsiteX5" fmla="*/ 877359 w 945859"/>
              <a:gd name="connsiteY5" fmla="*/ 0 h 1173342"/>
              <a:gd name="connsiteX6" fmla="*/ 471 w 945859"/>
              <a:gd name="connsiteY6" fmla="*/ 707467 h 1173342"/>
              <a:gd name="connsiteX0" fmla="*/ 471 w 979564"/>
              <a:gd name="connsiteY0" fmla="*/ 707467 h 1173342"/>
              <a:gd name="connsiteX1" fmla="*/ 4089 w 979564"/>
              <a:gd name="connsiteY1" fmla="*/ 1157193 h 1173342"/>
              <a:gd name="connsiteX2" fmla="*/ 867255 w 979564"/>
              <a:gd name="connsiteY2" fmla="*/ 1173342 h 1173342"/>
              <a:gd name="connsiteX3" fmla="*/ 945859 w 979564"/>
              <a:gd name="connsiteY3" fmla="*/ 1040568 h 1173342"/>
              <a:gd name="connsiteX4" fmla="*/ 979564 w 979564"/>
              <a:gd name="connsiteY4" fmla="*/ 128622 h 1173342"/>
              <a:gd name="connsiteX5" fmla="*/ 877359 w 979564"/>
              <a:gd name="connsiteY5" fmla="*/ 0 h 1173342"/>
              <a:gd name="connsiteX6" fmla="*/ 471 w 979564"/>
              <a:gd name="connsiteY6" fmla="*/ 707467 h 1173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79564" h="1173342">
                <a:moveTo>
                  <a:pt x="471" y="707467"/>
                </a:moveTo>
                <a:cubicBezTo>
                  <a:pt x="-2070" y="953562"/>
                  <a:pt x="6630" y="911098"/>
                  <a:pt x="4089" y="1157193"/>
                </a:cubicBezTo>
                <a:lnTo>
                  <a:pt x="867255" y="1173342"/>
                </a:lnTo>
                <a:lnTo>
                  <a:pt x="945859" y="1040568"/>
                </a:lnTo>
                <a:lnTo>
                  <a:pt x="979564" y="128622"/>
                </a:lnTo>
                <a:lnTo>
                  <a:pt x="877359" y="0"/>
                </a:lnTo>
                <a:lnTo>
                  <a:pt x="471" y="707467"/>
                </a:lnTo>
                <a:close/>
              </a:path>
            </a:pathLst>
          </a:custGeom>
          <a:noFill/>
          <a:ln>
            <a:solidFill>
              <a:srgbClr val="0000FF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>
                <a:solidFill>
                  <a:srgbClr val="0000FF"/>
                </a:solidFill>
              </a:rPr>
              <a:t>B</a:t>
            </a:r>
            <a:endParaRPr lang="zh-TW" altLang="en-US" dirty="0">
              <a:solidFill>
                <a:srgbClr val="0000FF"/>
              </a:solidFill>
            </a:endParaRPr>
          </a:p>
        </p:txBody>
      </p:sp>
      <p:sp>
        <p:nvSpPr>
          <p:cNvPr id="25" name="手繪多邊形: 圖案 378884">
            <a:extLst>
              <a:ext uri="{FF2B5EF4-FFF2-40B4-BE49-F238E27FC236}">
                <a16:creationId xmlns:a16="http://schemas.microsoft.com/office/drawing/2014/main" id="{12B62CB9-FD9D-BDC1-9753-D78EA6FC966B}"/>
              </a:ext>
            </a:extLst>
          </p:cNvPr>
          <p:cNvSpPr/>
          <p:nvPr/>
        </p:nvSpPr>
        <p:spPr>
          <a:xfrm>
            <a:off x="6495779" y="2015074"/>
            <a:ext cx="1131166" cy="1181899"/>
          </a:xfrm>
          <a:custGeom>
            <a:avLst/>
            <a:gdLst>
              <a:gd name="connsiteX0" fmla="*/ 0 w 1192696"/>
              <a:gd name="connsiteY0" fmla="*/ 0 h 1017767"/>
              <a:gd name="connsiteX1" fmla="*/ 0 w 1192696"/>
              <a:gd name="connsiteY1" fmla="*/ 1001864 h 1017767"/>
              <a:gd name="connsiteX2" fmla="*/ 818985 w 1192696"/>
              <a:gd name="connsiteY2" fmla="*/ 1017767 h 1017767"/>
              <a:gd name="connsiteX3" fmla="*/ 1192696 w 1192696"/>
              <a:gd name="connsiteY3" fmla="*/ 27830 h 1017767"/>
              <a:gd name="connsiteX0" fmla="*/ 0 w 1192696"/>
              <a:gd name="connsiteY0" fmla="*/ 0 h 1017767"/>
              <a:gd name="connsiteX1" fmla="*/ 0 w 1192696"/>
              <a:gd name="connsiteY1" fmla="*/ 1001864 h 1017767"/>
              <a:gd name="connsiteX2" fmla="*/ 818985 w 1192696"/>
              <a:gd name="connsiteY2" fmla="*/ 1017767 h 1017767"/>
              <a:gd name="connsiteX3" fmla="*/ 1192696 w 1192696"/>
              <a:gd name="connsiteY3" fmla="*/ 27830 h 1017767"/>
              <a:gd name="connsiteX4" fmla="*/ 0 w 1192696"/>
              <a:gd name="connsiteY4" fmla="*/ 0 h 1017767"/>
              <a:gd name="connsiteX0" fmla="*/ 0 w 1575290"/>
              <a:gd name="connsiteY0" fmla="*/ 56341 h 1074108"/>
              <a:gd name="connsiteX1" fmla="*/ 0 w 1575290"/>
              <a:gd name="connsiteY1" fmla="*/ 1058205 h 1074108"/>
              <a:gd name="connsiteX2" fmla="*/ 818985 w 1575290"/>
              <a:gd name="connsiteY2" fmla="*/ 1074108 h 1074108"/>
              <a:gd name="connsiteX3" fmla="*/ 1575290 w 1575290"/>
              <a:gd name="connsiteY3" fmla="*/ 0 h 1074108"/>
              <a:gd name="connsiteX4" fmla="*/ 0 w 1575290"/>
              <a:gd name="connsiteY4" fmla="*/ 56341 h 1074108"/>
              <a:gd name="connsiteX0" fmla="*/ 0 w 1196522"/>
              <a:gd name="connsiteY0" fmla="*/ 0 h 1017767"/>
              <a:gd name="connsiteX1" fmla="*/ 0 w 1196522"/>
              <a:gd name="connsiteY1" fmla="*/ 1001864 h 1017767"/>
              <a:gd name="connsiteX2" fmla="*/ 818985 w 1196522"/>
              <a:gd name="connsiteY2" fmla="*/ 1017767 h 1017767"/>
              <a:gd name="connsiteX3" fmla="*/ 1196522 w 1196522"/>
              <a:gd name="connsiteY3" fmla="*/ 43134 h 1017767"/>
              <a:gd name="connsiteX4" fmla="*/ 0 w 1196522"/>
              <a:gd name="connsiteY4" fmla="*/ 0 h 1017767"/>
              <a:gd name="connsiteX0" fmla="*/ 0 w 1533205"/>
              <a:gd name="connsiteY0" fmla="*/ 163467 h 1181234"/>
              <a:gd name="connsiteX1" fmla="*/ 0 w 1533205"/>
              <a:gd name="connsiteY1" fmla="*/ 1165331 h 1181234"/>
              <a:gd name="connsiteX2" fmla="*/ 818985 w 1533205"/>
              <a:gd name="connsiteY2" fmla="*/ 1181234 h 1181234"/>
              <a:gd name="connsiteX3" fmla="*/ 1533205 w 1533205"/>
              <a:gd name="connsiteY3" fmla="*/ 0 h 1181234"/>
              <a:gd name="connsiteX4" fmla="*/ 0 w 1533205"/>
              <a:gd name="connsiteY4" fmla="*/ 163467 h 1181234"/>
              <a:gd name="connsiteX0" fmla="*/ 0 w 1200348"/>
              <a:gd name="connsiteY0" fmla="*/ 0 h 1017767"/>
              <a:gd name="connsiteX1" fmla="*/ 0 w 1200348"/>
              <a:gd name="connsiteY1" fmla="*/ 1001864 h 1017767"/>
              <a:gd name="connsiteX2" fmla="*/ 818985 w 1200348"/>
              <a:gd name="connsiteY2" fmla="*/ 1017767 h 1017767"/>
              <a:gd name="connsiteX3" fmla="*/ 1200348 w 1200348"/>
              <a:gd name="connsiteY3" fmla="*/ 24004 h 1017767"/>
              <a:gd name="connsiteX4" fmla="*/ 0 w 1200348"/>
              <a:gd name="connsiteY4" fmla="*/ 0 h 1017767"/>
              <a:gd name="connsiteX0" fmla="*/ 0 w 1200348"/>
              <a:gd name="connsiteY0" fmla="*/ 729037 h 1746804"/>
              <a:gd name="connsiteX1" fmla="*/ 0 w 1200348"/>
              <a:gd name="connsiteY1" fmla="*/ 1730901 h 1746804"/>
              <a:gd name="connsiteX2" fmla="*/ 818985 w 1200348"/>
              <a:gd name="connsiteY2" fmla="*/ 1746804 h 1746804"/>
              <a:gd name="connsiteX3" fmla="*/ 1200348 w 1200348"/>
              <a:gd name="connsiteY3" fmla="*/ 753041 h 1746804"/>
              <a:gd name="connsiteX4" fmla="*/ 898088 w 1200348"/>
              <a:gd name="connsiteY4" fmla="*/ 0 h 1746804"/>
              <a:gd name="connsiteX5" fmla="*/ 0 w 1200348"/>
              <a:gd name="connsiteY5" fmla="*/ 729037 h 1746804"/>
              <a:gd name="connsiteX0" fmla="*/ 0 w 1012877"/>
              <a:gd name="connsiteY0" fmla="*/ 729037 h 1746804"/>
              <a:gd name="connsiteX1" fmla="*/ 0 w 1012877"/>
              <a:gd name="connsiteY1" fmla="*/ 1730901 h 1746804"/>
              <a:gd name="connsiteX2" fmla="*/ 818985 w 1012877"/>
              <a:gd name="connsiteY2" fmla="*/ 1746804 h 1746804"/>
              <a:gd name="connsiteX3" fmla="*/ 1012877 w 1012877"/>
              <a:gd name="connsiteY3" fmla="*/ 160020 h 1746804"/>
              <a:gd name="connsiteX4" fmla="*/ 898088 w 1012877"/>
              <a:gd name="connsiteY4" fmla="*/ 0 h 1746804"/>
              <a:gd name="connsiteX5" fmla="*/ 0 w 1012877"/>
              <a:gd name="connsiteY5" fmla="*/ 729037 h 1746804"/>
              <a:gd name="connsiteX0" fmla="*/ 0 w 1012877"/>
              <a:gd name="connsiteY0" fmla="*/ 729037 h 1730901"/>
              <a:gd name="connsiteX1" fmla="*/ 0 w 1012877"/>
              <a:gd name="connsiteY1" fmla="*/ 1730901 h 1730901"/>
              <a:gd name="connsiteX2" fmla="*/ 968197 w 1012877"/>
              <a:gd name="connsiteY2" fmla="*/ 1371862 h 1730901"/>
              <a:gd name="connsiteX3" fmla="*/ 1012877 w 1012877"/>
              <a:gd name="connsiteY3" fmla="*/ 160020 h 1730901"/>
              <a:gd name="connsiteX4" fmla="*/ 898088 w 1012877"/>
              <a:gd name="connsiteY4" fmla="*/ 0 h 1730901"/>
              <a:gd name="connsiteX5" fmla="*/ 0 w 1012877"/>
              <a:gd name="connsiteY5" fmla="*/ 729037 h 1730901"/>
              <a:gd name="connsiteX0" fmla="*/ 0 w 1012877"/>
              <a:gd name="connsiteY0" fmla="*/ 729037 h 1466911"/>
              <a:gd name="connsiteX1" fmla="*/ 0 w 1012877"/>
              <a:gd name="connsiteY1" fmla="*/ 1466911 h 1466911"/>
              <a:gd name="connsiteX2" fmla="*/ 968197 w 1012877"/>
              <a:gd name="connsiteY2" fmla="*/ 1371862 h 1466911"/>
              <a:gd name="connsiteX3" fmla="*/ 1012877 w 1012877"/>
              <a:gd name="connsiteY3" fmla="*/ 160020 h 1466911"/>
              <a:gd name="connsiteX4" fmla="*/ 898088 w 1012877"/>
              <a:gd name="connsiteY4" fmla="*/ 0 h 1466911"/>
              <a:gd name="connsiteX5" fmla="*/ 0 w 1012877"/>
              <a:gd name="connsiteY5" fmla="*/ 729037 h 1466911"/>
              <a:gd name="connsiteX0" fmla="*/ 0 w 1012877"/>
              <a:gd name="connsiteY0" fmla="*/ 729037 h 1471336"/>
              <a:gd name="connsiteX1" fmla="*/ 0 w 1012877"/>
              <a:gd name="connsiteY1" fmla="*/ 1466911 h 1471336"/>
              <a:gd name="connsiteX2" fmla="*/ 776900 w 1012877"/>
              <a:gd name="connsiteY2" fmla="*/ 1471336 h 1471336"/>
              <a:gd name="connsiteX3" fmla="*/ 1012877 w 1012877"/>
              <a:gd name="connsiteY3" fmla="*/ 160020 h 1471336"/>
              <a:gd name="connsiteX4" fmla="*/ 898088 w 1012877"/>
              <a:gd name="connsiteY4" fmla="*/ 0 h 1471336"/>
              <a:gd name="connsiteX5" fmla="*/ 0 w 1012877"/>
              <a:gd name="connsiteY5" fmla="*/ 729037 h 1471336"/>
              <a:gd name="connsiteX0" fmla="*/ 0 w 1012877"/>
              <a:gd name="connsiteY0" fmla="*/ 729037 h 1471336"/>
              <a:gd name="connsiteX1" fmla="*/ 0 w 1012877"/>
              <a:gd name="connsiteY1" fmla="*/ 1466911 h 1471336"/>
              <a:gd name="connsiteX2" fmla="*/ 776900 w 1012877"/>
              <a:gd name="connsiteY2" fmla="*/ 1471336 h 1471336"/>
              <a:gd name="connsiteX3" fmla="*/ 970782 w 1012877"/>
              <a:gd name="connsiteY3" fmla="*/ 1078916 h 1471336"/>
              <a:gd name="connsiteX4" fmla="*/ 1012877 w 1012877"/>
              <a:gd name="connsiteY4" fmla="*/ 160020 h 1471336"/>
              <a:gd name="connsiteX5" fmla="*/ 898088 w 1012877"/>
              <a:gd name="connsiteY5" fmla="*/ 0 h 1471336"/>
              <a:gd name="connsiteX6" fmla="*/ 0 w 1012877"/>
              <a:gd name="connsiteY6" fmla="*/ 729037 h 1471336"/>
              <a:gd name="connsiteX0" fmla="*/ 45912 w 1058789"/>
              <a:gd name="connsiteY0" fmla="*/ 729037 h 1471336"/>
              <a:gd name="connsiteX1" fmla="*/ 0 w 1058789"/>
              <a:gd name="connsiteY1" fmla="*/ 1417173 h 1471336"/>
              <a:gd name="connsiteX2" fmla="*/ 822812 w 1058789"/>
              <a:gd name="connsiteY2" fmla="*/ 1471336 h 1471336"/>
              <a:gd name="connsiteX3" fmla="*/ 1016694 w 1058789"/>
              <a:gd name="connsiteY3" fmla="*/ 1078916 h 1471336"/>
              <a:gd name="connsiteX4" fmla="*/ 1058789 w 1058789"/>
              <a:gd name="connsiteY4" fmla="*/ 160020 h 1471336"/>
              <a:gd name="connsiteX5" fmla="*/ 944000 w 1058789"/>
              <a:gd name="connsiteY5" fmla="*/ 0 h 1471336"/>
              <a:gd name="connsiteX6" fmla="*/ 45912 w 1058789"/>
              <a:gd name="connsiteY6" fmla="*/ 729037 h 1471336"/>
              <a:gd name="connsiteX0" fmla="*/ 0 w 1058789"/>
              <a:gd name="connsiteY0" fmla="*/ 729037 h 1471336"/>
              <a:gd name="connsiteX1" fmla="*/ 0 w 1058789"/>
              <a:gd name="connsiteY1" fmla="*/ 1417173 h 1471336"/>
              <a:gd name="connsiteX2" fmla="*/ 822812 w 1058789"/>
              <a:gd name="connsiteY2" fmla="*/ 1471336 h 1471336"/>
              <a:gd name="connsiteX3" fmla="*/ 1016694 w 1058789"/>
              <a:gd name="connsiteY3" fmla="*/ 1078916 h 1471336"/>
              <a:gd name="connsiteX4" fmla="*/ 1058789 w 1058789"/>
              <a:gd name="connsiteY4" fmla="*/ 160020 h 1471336"/>
              <a:gd name="connsiteX5" fmla="*/ 944000 w 1058789"/>
              <a:gd name="connsiteY5" fmla="*/ 0 h 1471336"/>
              <a:gd name="connsiteX6" fmla="*/ 0 w 1058789"/>
              <a:gd name="connsiteY6" fmla="*/ 729037 h 1471336"/>
              <a:gd name="connsiteX0" fmla="*/ 0 w 1058789"/>
              <a:gd name="connsiteY0" fmla="*/ 790252 h 1532551"/>
              <a:gd name="connsiteX1" fmla="*/ 0 w 1058789"/>
              <a:gd name="connsiteY1" fmla="*/ 1478388 h 1532551"/>
              <a:gd name="connsiteX2" fmla="*/ 822812 w 1058789"/>
              <a:gd name="connsiteY2" fmla="*/ 1532551 h 1532551"/>
              <a:gd name="connsiteX3" fmla="*/ 1016694 w 1058789"/>
              <a:gd name="connsiteY3" fmla="*/ 1140131 h 1532551"/>
              <a:gd name="connsiteX4" fmla="*/ 1058789 w 1058789"/>
              <a:gd name="connsiteY4" fmla="*/ 221235 h 1532551"/>
              <a:gd name="connsiteX5" fmla="*/ 944000 w 1058789"/>
              <a:gd name="connsiteY5" fmla="*/ 0 h 1532551"/>
              <a:gd name="connsiteX6" fmla="*/ 0 w 1058789"/>
              <a:gd name="connsiteY6" fmla="*/ 790252 h 1532551"/>
              <a:gd name="connsiteX0" fmla="*/ 0 w 1058789"/>
              <a:gd name="connsiteY0" fmla="*/ 790252 h 1532551"/>
              <a:gd name="connsiteX1" fmla="*/ 0 w 1058789"/>
              <a:gd name="connsiteY1" fmla="*/ 1478388 h 1532551"/>
              <a:gd name="connsiteX2" fmla="*/ 822812 w 1058789"/>
              <a:gd name="connsiteY2" fmla="*/ 1532551 h 1532551"/>
              <a:gd name="connsiteX3" fmla="*/ 1016694 w 1058789"/>
              <a:gd name="connsiteY3" fmla="*/ 1140131 h 1532551"/>
              <a:gd name="connsiteX4" fmla="*/ 1058789 w 1058789"/>
              <a:gd name="connsiteY4" fmla="*/ 221235 h 1532551"/>
              <a:gd name="connsiteX5" fmla="*/ 944000 w 1058789"/>
              <a:gd name="connsiteY5" fmla="*/ 0 h 1532551"/>
              <a:gd name="connsiteX6" fmla="*/ 0 w 1058789"/>
              <a:gd name="connsiteY6" fmla="*/ 790252 h 1532551"/>
              <a:gd name="connsiteX0" fmla="*/ 0 w 1058789"/>
              <a:gd name="connsiteY0" fmla="*/ 1050416 h 1792715"/>
              <a:gd name="connsiteX1" fmla="*/ 0 w 1058789"/>
              <a:gd name="connsiteY1" fmla="*/ 1738552 h 1792715"/>
              <a:gd name="connsiteX2" fmla="*/ 822812 w 1058789"/>
              <a:gd name="connsiteY2" fmla="*/ 1792715 h 1792715"/>
              <a:gd name="connsiteX3" fmla="*/ 1016694 w 1058789"/>
              <a:gd name="connsiteY3" fmla="*/ 1400295 h 1792715"/>
              <a:gd name="connsiteX4" fmla="*/ 1058789 w 1058789"/>
              <a:gd name="connsiteY4" fmla="*/ 481399 h 1792715"/>
              <a:gd name="connsiteX5" fmla="*/ 944000 w 1058789"/>
              <a:gd name="connsiteY5" fmla="*/ 0 h 1792715"/>
              <a:gd name="connsiteX6" fmla="*/ 0 w 1058789"/>
              <a:gd name="connsiteY6" fmla="*/ 1050416 h 1792715"/>
              <a:gd name="connsiteX0" fmla="*/ 0 w 1058789"/>
              <a:gd name="connsiteY0" fmla="*/ 778774 h 1521073"/>
              <a:gd name="connsiteX1" fmla="*/ 0 w 1058789"/>
              <a:gd name="connsiteY1" fmla="*/ 1466910 h 1521073"/>
              <a:gd name="connsiteX2" fmla="*/ 822812 w 1058789"/>
              <a:gd name="connsiteY2" fmla="*/ 1521073 h 1521073"/>
              <a:gd name="connsiteX3" fmla="*/ 1016694 w 1058789"/>
              <a:gd name="connsiteY3" fmla="*/ 1128653 h 1521073"/>
              <a:gd name="connsiteX4" fmla="*/ 1058789 w 1058789"/>
              <a:gd name="connsiteY4" fmla="*/ 209757 h 1521073"/>
              <a:gd name="connsiteX5" fmla="*/ 944000 w 1058789"/>
              <a:gd name="connsiteY5" fmla="*/ 0 h 1521073"/>
              <a:gd name="connsiteX6" fmla="*/ 0 w 1058789"/>
              <a:gd name="connsiteY6" fmla="*/ 778774 h 1521073"/>
              <a:gd name="connsiteX0" fmla="*/ 0 w 1058789"/>
              <a:gd name="connsiteY0" fmla="*/ 778774 h 1521073"/>
              <a:gd name="connsiteX1" fmla="*/ 0 w 1058789"/>
              <a:gd name="connsiteY1" fmla="*/ 1466910 h 1521073"/>
              <a:gd name="connsiteX2" fmla="*/ 822812 w 1058789"/>
              <a:gd name="connsiteY2" fmla="*/ 1521073 h 1521073"/>
              <a:gd name="connsiteX3" fmla="*/ 1016694 w 1058789"/>
              <a:gd name="connsiteY3" fmla="*/ 1128653 h 1521073"/>
              <a:gd name="connsiteX4" fmla="*/ 1058789 w 1058789"/>
              <a:gd name="connsiteY4" fmla="*/ 166373 h 1521073"/>
              <a:gd name="connsiteX5" fmla="*/ 944000 w 1058789"/>
              <a:gd name="connsiteY5" fmla="*/ 0 h 1521073"/>
              <a:gd name="connsiteX6" fmla="*/ 0 w 1058789"/>
              <a:gd name="connsiteY6" fmla="*/ 778774 h 1521073"/>
              <a:gd name="connsiteX0" fmla="*/ 0 w 1058789"/>
              <a:gd name="connsiteY0" fmla="*/ 778774 h 1521073"/>
              <a:gd name="connsiteX1" fmla="*/ 0 w 1058789"/>
              <a:gd name="connsiteY1" fmla="*/ 1466910 h 1521073"/>
              <a:gd name="connsiteX2" fmla="*/ 822812 w 1058789"/>
              <a:gd name="connsiteY2" fmla="*/ 1521073 h 1521073"/>
              <a:gd name="connsiteX3" fmla="*/ 1016694 w 1058789"/>
              <a:gd name="connsiteY3" fmla="*/ 1128653 h 1521073"/>
              <a:gd name="connsiteX4" fmla="*/ 1058789 w 1058789"/>
              <a:gd name="connsiteY4" fmla="*/ 166373 h 1521073"/>
              <a:gd name="connsiteX5" fmla="*/ 944000 w 1058789"/>
              <a:gd name="connsiteY5" fmla="*/ 0 h 1521073"/>
              <a:gd name="connsiteX6" fmla="*/ 0 w 1058789"/>
              <a:gd name="connsiteY6" fmla="*/ 778774 h 1521073"/>
              <a:gd name="connsiteX0" fmla="*/ 136826 w 1195615"/>
              <a:gd name="connsiteY0" fmla="*/ 778774 h 1573701"/>
              <a:gd name="connsiteX1" fmla="*/ 0 w 1195615"/>
              <a:gd name="connsiteY1" fmla="*/ 1573701 h 1573701"/>
              <a:gd name="connsiteX2" fmla="*/ 959638 w 1195615"/>
              <a:gd name="connsiteY2" fmla="*/ 1521073 h 1573701"/>
              <a:gd name="connsiteX3" fmla="*/ 1153520 w 1195615"/>
              <a:gd name="connsiteY3" fmla="*/ 1128653 h 1573701"/>
              <a:gd name="connsiteX4" fmla="*/ 1195615 w 1195615"/>
              <a:gd name="connsiteY4" fmla="*/ 166373 h 1573701"/>
              <a:gd name="connsiteX5" fmla="*/ 1080826 w 1195615"/>
              <a:gd name="connsiteY5" fmla="*/ 0 h 1573701"/>
              <a:gd name="connsiteX6" fmla="*/ 136826 w 1195615"/>
              <a:gd name="connsiteY6" fmla="*/ 778774 h 1573701"/>
              <a:gd name="connsiteX0" fmla="*/ 0 w 1058789"/>
              <a:gd name="connsiteY0" fmla="*/ 778774 h 1521073"/>
              <a:gd name="connsiteX1" fmla="*/ 13349 w 1058789"/>
              <a:gd name="connsiteY1" fmla="*/ 1500282 h 1521073"/>
              <a:gd name="connsiteX2" fmla="*/ 822812 w 1058789"/>
              <a:gd name="connsiteY2" fmla="*/ 1521073 h 1521073"/>
              <a:gd name="connsiteX3" fmla="*/ 1016694 w 1058789"/>
              <a:gd name="connsiteY3" fmla="*/ 1128653 h 1521073"/>
              <a:gd name="connsiteX4" fmla="*/ 1058789 w 1058789"/>
              <a:gd name="connsiteY4" fmla="*/ 166373 h 1521073"/>
              <a:gd name="connsiteX5" fmla="*/ 944000 w 1058789"/>
              <a:gd name="connsiteY5" fmla="*/ 0 h 1521073"/>
              <a:gd name="connsiteX6" fmla="*/ 0 w 1058789"/>
              <a:gd name="connsiteY6" fmla="*/ 778774 h 1521073"/>
              <a:gd name="connsiteX0" fmla="*/ 0 w 1372488"/>
              <a:gd name="connsiteY0" fmla="*/ 778774 h 1521073"/>
              <a:gd name="connsiteX1" fmla="*/ 13349 w 1372488"/>
              <a:gd name="connsiteY1" fmla="*/ 1500282 h 1521073"/>
              <a:gd name="connsiteX2" fmla="*/ 822812 w 1372488"/>
              <a:gd name="connsiteY2" fmla="*/ 1521073 h 1521073"/>
              <a:gd name="connsiteX3" fmla="*/ 1016694 w 1372488"/>
              <a:gd name="connsiteY3" fmla="*/ 1128653 h 1521073"/>
              <a:gd name="connsiteX4" fmla="*/ 1372488 w 1372488"/>
              <a:gd name="connsiteY4" fmla="*/ 556828 h 1521073"/>
              <a:gd name="connsiteX5" fmla="*/ 944000 w 1372488"/>
              <a:gd name="connsiteY5" fmla="*/ 0 h 1521073"/>
              <a:gd name="connsiteX6" fmla="*/ 0 w 1372488"/>
              <a:gd name="connsiteY6" fmla="*/ 778774 h 1521073"/>
              <a:gd name="connsiteX0" fmla="*/ 0 w 1372488"/>
              <a:gd name="connsiteY0" fmla="*/ 778774 h 1521073"/>
              <a:gd name="connsiteX1" fmla="*/ 13349 w 1372488"/>
              <a:gd name="connsiteY1" fmla="*/ 1500282 h 1521073"/>
              <a:gd name="connsiteX2" fmla="*/ 822812 w 1372488"/>
              <a:gd name="connsiteY2" fmla="*/ 1521073 h 1521073"/>
              <a:gd name="connsiteX3" fmla="*/ 1016694 w 1372488"/>
              <a:gd name="connsiteY3" fmla="*/ 935094 h 1521073"/>
              <a:gd name="connsiteX4" fmla="*/ 1372488 w 1372488"/>
              <a:gd name="connsiteY4" fmla="*/ 556828 h 1521073"/>
              <a:gd name="connsiteX5" fmla="*/ 944000 w 1372488"/>
              <a:gd name="connsiteY5" fmla="*/ 0 h 1521073"/>
              <a:gd name="connsiteX6" fmla="*/ 0 w 1372488"/>
              <a:gd name="connsiteY6" fmla="*/ 778774 h 1521073"/>
              <a:gd name="connsiteX0" fmla="*/ 180210 w 1359139"/>
              <a:gd name="connsiteY0" fmla="*/ 618587 h 1521073"/>
              <a:gd name="connsiteX1" fmla="*/ 0 w 1359139"/>
              <a:gd name="connsiteY1" fmla="*/ 1500282 h 1521073"/>
              <a:gd name="connsiteX2" fmla="*/ 809463 w 1359139"/>
              <a:gd name="connsiteY2" fmla="*/ 1521073 h 1521073"/>
              <a:gd name="connsiteX3" fmla="*/ 1003345 w 1359139"/>
              <a:gd name="connsiteY3" fmla="*/ 935094 h 1521073"/>
              <a:gd name="connsiteX4" fmla="*/ 1359139 w 1359139"/>
              <a:gd name="connsiteY4" fmla="*/ 556828 h 1521073"/>
              <a:gd name="connsiteX5" fmla="*/ 930651 w 1359139"/>
              <a:gd name="connsiteY5" fmla="*/ 0 h 1521073"/>
              <a:gd name="connsiteX6" fmla="*/ 180210 w 1359139"/>
              <a:gd name="connsiteY6" fmla="*/ 618587 h 1521073"/>
              <a:gd name="connsiteX0" fmla="*/ 0 w 1178929"/>
              <a:gd name="connsiteY0" fmla="*/ 618587 h 1521073"/>
              <a:gd name="connsiteX1" fmla="*/ 347071 w 1178929"/>
              <a:gd name="connsiteY1" fmla="*/ 1106489 h 1521073"/>
              <a:gd name="connsiteX2" fmla="*/ 629253 w 1178929"/>
              <a:gd name="connsiteY2" fmla="*/ 1521073 h 1521073"/>
              <a:gd name="connsiteX3" fmla="*/ 823135 w 1178929"/>
              <a:gd name="connsiteY3" fmla="*/ 935094 h 1521073"/>
              <a:gd name="connsiteX4" fmla="*/ 1178929 w 1178929"/>
              <a:gd name="connsiteY4" fmla="*/ 556828 h 1521073"/>
              <a:gd name="connsiteX5" fmla="*/ 750441 w 1178929"/>
              <a:gd name="connsiteY5" fmla="*/ 0 h 1521073"/>
              <a:gd name="connsiteX6" fmla="*/ 0 w 1178929"/>
              <a:gd name="connsiteY6" fmla="*/ 618587 h 1521073"/>
              <a:gd name="connsiteX0" fmla="*/ 0 w 1178929"/>
              <a:gd name="connsiteY0" fmla="*/ 618587 h 1521073"/>
              <a:gd name="connsiteX1" fmla="*/ 347071 w 1178929"/>
              <a:gd name="connsiteY1" fmla="*/ 1106489 h 1521073"/>
              <a:gd name="connsiteX2" fmla="*/ 629253 w 1178929"/>
              <a:gd name="connsiteY2" fmla="*/ 1521073 h 1521073"/>
              <a:gd name="connsiteX3" fmla="*/ 629291 w 1178929"/>
              <a:gd name="connsiteY3" fmla="*/ 1240621 h 1521073"/>
              <a:gd name="connsiteX4" fmla="*/ 823135 w 1178929"/>
              <a:gd name="connsiteY4" fmla="*/ 935094 h 1521073"/>
              <a:gd name="connsiteX5" fmla="*/ 1178929 w 1178929"/>
              <a:gd name="connsiteY5" fmla="*/ 556828 h 1521073"/>
              <a:gd name="connsiteX6" fmla="*/ 750441 w 1178929"/>
              <a:gd name="connsiteY6" fmla="*/ 0 h 1521073"/>
              <a:gd name="connsiteX7" fmla="*/ 0 w 1178929"/>
              <a:gd name="connsiteY7" fmla="*/ 618587 h 1521073"/>
              <a:gd name="connsiteX0" fmla="*/ 0 w 1178929"/>
              <a:gd name="connsiteY0" fmla="*/ 618587 h 1240621"/>
              <a:gd name="connsiteX1" fmla="*/ 347071 w 1178929"/>
              <a:gd name="connsiteY1" fmla="*/ 1106489 h 1240621"/>
              <a:gd name="connsiteX2" fmla="*/ 629291 w 1178929"/>
              <a:gd name="connsiteY2" fmla="*/ 1240621 h 1240621"/>
              <a:gd name="connsiteX3" fmla="*/ 823135 w 1178929"/>
              <a:gd name="connsiteY3" fmla="*/ 935094 h 1240621"/>
              <a:gd name="connsiteX4" fmla="*/ 1178929 w 1178929"/>
              <a:gd name="connsiteY4" fmla="*/ 556828 h 1240621"/>
              <a:gd name="connsiteX5" fmla="*/ 750441 w 1178929"/>
              <a:gd name="connsiteY5" fmla="*/ 0 h 1240621"/>
              <a:gd name="connsiteX6" fmla="*/ 0 w 1178929"/>
              <a:gd name="connsiteY6" fmla="*/ 618587 h 1240621"/>
              <a:gd name="connsiteX0" fmla="*/ 0 w 1546024"/>
              <a:gd name="connsiteY0" fmla="*/ 618587 h 1240621"/>
              <a:gd name="connsiteX1" fmla="*/ 347071 w 1546024"/>
              <a:gd name="connsiteY1" fmla="*/ 1106489 h 1240621"/>
              <a:gd name="connsiteX2" fmla="*/ 629291 w 1546024"/>
              <a:gd name="connsiteY2" fmla="*/ 1240621 h 1240621"/>
              <a:gd name="connsiteX3" fmla="*/ 823135 w 1546024"/>
              <a:gd name="connsiteY3" fmla="*/ 935094 h 1240621"/>
              <a:gd name="connsiteX4" fmla="*/ 1546024 w 1546024"/>
              <a:gd name="connsiteY4" fmla="*/ 757062 h 1240621"/>
              <a:gd name="connsiteX5" fmla="*/ 750441 w 1546024"/>
              <a:gd name="connsiteY5" fmla="*/ 0 h 1240621"/>
              <a:gd name="connsiteX6" fmla="*/ 0 w 1546024"/>
              <a:gd name="connsiteY6" fmla="*/ 618587 h 1240621"/>
              <a:gd name="connsiteX0" fmla="*/ 0 w 1168917"/>
              <a:gd name="connsiteY0" fmla="*/ 618587 h 1240621"/>
              <a:gd name="connsiteX1" fmla="*/ 347071 w 1168917"/>
              <a:gd name="connsiteY1" fmla="*/ 1106489 h 1240621"/>
              <a:gd name="connsiteX2" fmla="*/ 629291 w 1168917"/>
              <a:gd name="connsiteY2" fmla="*/ 1240621 h 1240621"/>
              <a:gd name="connsiteX3" fmla="*/ 823135 w 1168917"/>
              <a:gd name="connsiteY3" fmla="*/ 935094 h 1240621"/>
              <a:gd name="connsiteX4" fmla="*/ 1168917 w 1168917"/>
              <a:gd name="connsiteY4" fmla="*/ 550154 h 1240621"/>
              <a:gd name="connsiteX5" fmla="*/ 750441 w 1168917"/>
              <a:gd name="connsiteY5" fmla="*/ 0 h 1240621"/>
              <a:gd name="connsiteX6" fmla="*/ 0 w 1168917"/>
              <a:gd name="connsiteY6" fmla="*/ 618587 h 1240621"/>
              <a:gd name="connsiteX0" fmla="*/ 0 w 1152139"/>
              <a:gd name="connsiteY0" fmla="*/ 643754 h 1240621"/>
              <a:gd name="connsiteX1" fmla="*/ 330293 w 1152139"/>
              <a:gd name="connsiteY1" fmla="*/ 1106489 h 1240621"/>
              <a:gd name="connsiteX2" fmla="*/ 612513 w 1152139"/>
              <a:gd name="connsiteY2" fmla="*/ 1240621 h 1240621"/>
              <a:gd name="connsiteX3" fmla="*/ 806357 w 1152139"/>
              <a:gd name="connsiteY3" fmla="*/ 935094 h 1240621"/>
              <a:gd name="connsiteX4" fmla="*/ 1152139 w 1152139"/>
              <a:gd name="connsiteY4" fmla="*/ 550154 h 1240621"/>
              <a:gd name="connsiteX5" fmla="*/ 733663 w 1152139"/>
              <a:gd name="connsiteY5" fmla="*/ 0 h 1240621"/>
              <a:gd name="connsiteX6" fmla="*/ 0 w 1152139"/>
              <a:gd name="connsiteY6" fmla="*/ 643754 h 1240621"/>
              <a:gd name="connsiteX0" fmla="*/ 0 w 1152139"/>
              <a:gd name="connsiteY0" fmla="*/ 484363 h 1081230"/>
              <a:gd name="connsiteX1" fmla="*/ 330293 w 1152139"/>
              <a:gd name="connsiteY1" fmla="*/ 947098 h 1081230"/>
              <a:gd name="connsiteX2" fmla="*/ 612513 w 1152139"/>
              <a:gd name="connsiteY2" fmla="*/ 1081230 h 1081230"/>
              <a:gd name="connsiteX3" fmla="*/ 806357 w 1152139"/>
              <a:gd name="connsiteY3" fmla="*/ 775703 h 1081230"/>
              <a:gd name="connsiteX4" fmla="*/ 1152139 w 1152139"/>
              <a:gd name="connsiteY4" fmla="*/ 390763 h 1081230"/>
              <a:gd name="connsiteX5" fmla="*/ 683329 w 1152139"/>
              <a:gd name="connsiteY5" fmla="*/ 0 h 1081230"/>
              <a:gd name="connsiteX6" fmla="*/ 0 w 1152139"/>
              <a:gd name="connsiteY6" fmla="*/ 484363 h 1081230"/>
              <a:gd name="connsiteX0" fmla="*/ 0 w 1152139"/>
              <a:gd name="connsiteY0" fmla="*/ 601809 h 1198676"/>
              <a:gd name="connsiteX1" fmla="*/ 330293 w 1152139"/>
              <a:gd name="connsiteY1" fmla="*/ 1064544 h 1198676"/>
              <a:gd name="connsiteX2" fmla="*/ 612513 w 1152139"/>
              <a:gd name="connsiteY2" fmla="*/ 1198676 h 1198676"/>
              <a:gd name="connsiteX3" fmla="*/ 806357 w 1152139"/>
              <a:gd name="connsiteY3" fmla="*/ 893149 h 1198676"/>
              <a:gd name="connsiteX4" fmla="*/ 1152139 w 1152139"/>
              <a:gd name="connsiteY4" fmla="*/ 508209 h 1198676"/>
              <a:gd name="connsiteX5" fmla="*/ 729469 w 1152139"/>
              <a:gd name="connsiteY5" fmla="*/ 0 h 1198676"/>
              <a:gd name="connsiteX6" fmla="*/ 0 w 1152139"/>
              <a:gd name="connsiteY6" fmla="*/ 601809 h 1198676"/>
              <a:gd name="connsiteX0" fmla="*/ 0 w 1152139"/>
              <a:gd name="connsiteY0" fmla="*/ 601809 h 1198676"/>
              <a:gd name="connsiteX1" fmla="*/ 355460 w 1152139"/>
              <a:gd name="connsiteY1" fmla="*/ 1051961 h 1198676"/>
              <a:gd name="connsiteX2" fmla="*/ 612513 w 1152139"/>
              <a:gd name="connsiteY2" fmla="*/ 1198676 h 1198676"/>
              <a:gd name="connsiteX3" fmla="*/ 806357 w 1152139"/>
              <a:gd name="connsiteY3" fmla="*/ 893149 h 1198676"/>
              <a:gd name="connsiteX4" fmla="*/ 1152139 w 1152139"/>
              <a:gd name="connsiteY4" fmla="*/ 508209 h 1198676"/>
              <a:gd name="connsiteX5" fmla="*/ 729469 w 1152139"/>
              <a:gd name="connsiteY5" fmla="*/ 0 h 1198676"/>
              <a:gd name="connsiteX6" fmla="*/ 0 w 1152139"/>
              <a:gd name="connsiteY6" fmla="*/ 601809 h 1198676"/>
              <a:gd name="connsiteX0" fmla="*/ 0 w 808190"/>
              <a:gd name="connsiteY0" fmla="*/ 601809 h 1198676"/>
              <a:gd name="connsiteX1" fmla="*/ 355460 w 808190"/>
              <a:gd name="connsiteY1" fmla="*/ 1051961 h 1198676"/>
              <a:gd name="connsiteX2" fmla="*/ 612513 w 808190"/>
              <a:gd name="connsiteY2" fmla="*/ 1198676 h 1198676"/>
              <a:gd name="connsiteX3" fmla="*/ 806357 w 808190"/>
              <a:gd name="connsiteY3" fmla="*/ 893149 h 1198676"/>
              <a:gd name="connsiteX4" fmla="*/ 808190 w 808190"/>
              <a:gd name="connsiteY4" fmla="*/ 533376 h 1198676"/>
              <a:gd name="connsiteX5" fmla="*/ 729469 w 808190"/>
              <a:gd name="connsiteY5" fmla="*/ 0 h 1198676"/>
              <a:gd name="connsiteX6" fmla="*/ 0 w 808190"/>
              <a:gd name="connsiteY6" fmla="*/ 601809 h 1198676"/>
              <a:gd name="connsiteX0" fmla="*/ 0 w 1131166"/>
              <a:gd name="connsiteY0" fmla="*/ 601809 h 1198676"/>
              <a:gd name="connsiteX1" fmla="*/ 355460 w 1131166"/>
              <a:gd name="connsiteY1" fmla="*/ 1051961 h 1198676"/>
              <a:gd name="connsiteX2" fmla="*/ 612513 w 1131166"/>
              <a:gd name="connsiteY2" fmla="*/ 1198676 h 1198676"/>
              <a:gd name="connsiteX3" fmla="*/ 806357 w 1131166"/>
              <a:gd name="connsiteY3" fmla="*/ 893149 h 1198676"/>
              <a:gd name="connsiteX4" fmla="*/ 1131166 w 1131166"/>
              <a:gd name="connsiteY4" fmla="*/ 520792 h 1198676"/>
              <a:gd name="connsiteX5" fmla="*/ 729469 w 1131166"/>
              <a:gd name="connsiteY5" fmla="*/ 0 h 1198676"/>
              <a:gd name="connsiteX6" fmla="*/ 0 w 1131166"/>
              <a:gd name="connsiteY6" fmla="*/ 601809 h 1198676"/>
              <a:gd name="connsiteX0" fmla="*/ 0 w 1131166"/>
              <a:gd name="connsiteY0" fmla="*/ 601809 h 1198676"/>
              <a:gd name="connsiteX1" fmla="*/ 355460 w 1131166"/>
              <a:gd name="connsiteY1" fmla="*/ 1051961 h 1198676"/>
              <a:gd name="connsiteX2" fmla="*/ 612513 w 1131166"/>
              <a:gd name="connsiteY2" fmla="*/ 1198676 h 1198676"/>
              <a:gd name="connsiteX3" fmla="*/ 986720 w 1131166"/>
              <a:gd name="connsiteY3" fmla="*/ 1119652 h 1198676"/>
              <a:gd name="connsiteX4" fmla="*/ 1131166 w 1131166"/>
              <a:gd name="connsiteY4" fmla="*/ 520792 h 1198676"/>
              <a:gd name="connsiteX5" fmla="*/ 729469 w 1131166"/>
              <a:gd name="connsiteY5" fmla="*/ 0 h 1198676"/>
              <a:gd name="connsiteX6" fmla="*/ 0 w 1131166"/>
              <a:gd name="connsiteY6" fmla="*/ 601809 h 1198676"/>
              <a:gd name="connsiteX0" fmla="*/ 0 w 1131166"/>
              <a:gd name="connsiteY0" fmla="*/ 601809 h 1198676"/>
              <a:gd name="connsiteX1" fmla="*/ 355460 w 1131166"/>
              <a:gd name="connsiteY1" fmla="*/ 1051961 h 1198676"/>
              <a:gd name="connsiteX2" fmla="*/ 612513 w 1131166"/>
              <a:gd name="connsiteY2" fmla="*/ 1198676 h 1198676"/>
              <a:gd name="connsiteX3" fmla="*/ 793773 w 1131166"/>
              <a:gd name="connsiteY3" fmla="*/ 851204 h 1198676"/>
              <a:gd name="connsiteX4" fmla="*/ 1131166 w 1131166"/>
              <a:gd name="connsiteY4" fmla="*/ 520792 h 1198676"/>
              <a:gd name="connsiteX5" fmla="*/ 729469 w 1131166"/>
              <a:gd name="connsiteY5" fmla="*/ 0 h 1198676"/>
              <a:gd name="connsiteX6" fmla="*/ 0 w 1131166"/>
              <a:gd name="connsiteY6" fmla="*/ 601809 h 1198676"/>
              <a:gd name="connsiteX0" fmla="*/ 0 w 1131166"/>
              <a:gd name="connsiteY0" fmla="*/ 601809 h 1131564"/>
              <a:gd name="connsiteX1" fmla="*/ 355460 w 1131166"/>
              <a:gd name="connsiteY1" fmla="*/ 1051961 h 1131564"/>
              <a:gd name="connsiteX2" fmla="*/ 1052935 w 1131166"/>
              <a:gd name="connsiteY2" fmla="*/ 1131564 h 1131564"/>
              <a:gd name="connsiteX3" fmla="*/ 793773 w 1131166"/>
              <a:gd name="connsiteY3" fmla="*/ 851204 h 1131564"/>
              <a:gd name="connsiteX4" fmla="*/ 1131166 w 1131166"/>
              <a:gd name="connsiteY4" fmla="*/ 520792 h 1131564"/>
              <a:gd name="connsiteX5" fmla="*/ 729469 w 1131166"/>
              <a:gd name="connsiteY5" fmla="*/ 0 h 1131564"/>
              <a:gd name="connsiteX6" fmla="*/ 0 w 1131166"/>
              <a:gd name="connsiteY6" fmla="*/ 601809 h 1131564"/>
              <a:gd name="connsiteX0" fmla="*/ 0 w 1131166"/>
              <a:gd name="connsiteY0" fmla="*/ 601809 h 1181898"/>
              <a:gd name="connsiteX1" fmla="*/ 355460 w 1131166"/>
              <a:gd name="connsiteY1" fmla="*/ 1051961 h 1181898"/>
              <a:gd name="connsiteX2" fmla="*/ 587346 w 1131166"/>
              <a:gd name="connsiteY2" fmla="*/ 1181898 h 1181898"/>
              <a:gd name="connsiteX3" fmla="*/ 793773 w 1131166"/>
              <a:gd name="connsiteY3" fmla="*/ 851204 h 1181898"/>
              <a:gd name="connsiteX4" fmla="*/ 1131166 w 1131166"/>
              <a:gd name="connsiteY4" fmla="*/ 520792 h 1181898"/>
              <a:gd name="connsiteX5" fmla="*/ 729469 w 1131166"/>
              <a:gd name="connsiteY5" fmla="*/ 0 h 1181898"/>
              <a:gd name="connsiteX6" fmla="*/ 0 w 1131166"/>
              <a:gd name="connsiteY6" fmla="*/ 601809 h 1181898"/>
              <a:gd name="connsiteX0" fmla="*/ 0 w 1131166"/>
              <a:gd name="connsiteY0" fmla="*/ 601809 h 1177704"/>
              <a:gd name="connsiteX1" fmla="*/ 355460 w 1131166"/>
              <a:gd name="connsiteY1" fmla="*/ 1051961 h 1177704"/>
              <a:gd name="connsiteX2" fmla="*/ 1019379 w 1131166"/>
              <a:gd name="connsiteY2" fmla="*/ 1177704 h 1177704"/>
              <a:gd name="connsiteX3" fmla="*/ 793773 w 1131166"/>
              <a:gd name="connsiteY3" fmla="*/ 851204 h 1177704"/>
              <a:gd name="connsiteX4" fmla="*/ 1131166 w 1131166"/>
              <a:gd name="connsiteY4" fmla="*/ 520792 h 1177704"/>
              <a:gd name="connsiteX5" fmla="*/ 729469 w 1131166"/>
              <a:gd name="connsiteY5" fmla="*/ 0 h 1177704"/>
              <a:gd name="connsiteX6" fmla="*/ 0 w 1131166"/>
              <a:gd name="connsiteY6" fmla="*/ 601809 h 1177704"/>
              <a:gd name="connsiteX0" fmla="*/ 0 w 1131166"/>
              <a:gd name="connsiteY0" fmla="*/ 601809 h 1181899"/>
              <a:gd name="connsiteX1" fmla="*/ 355460 w 1131166"/>
              <a:gd name="connsiteY1" fmla="*/ 1051961 h 1181899"/>
              <a:gd name="connsiteX2" fmla="*/ 595735 w 1131166"/>
              <a:gd name="connsiteY2" fmla="*/ 1181899 h 1181899"/>
              <a:gd name="connsiteX3" fmla="*/ 793773 w 1131166"/>
              <a:gd name="connsiteY3" fmla="*/ 851204 h 1181899"/>
              <a:gd name="connsiteX4" fmla="*/ 1131166 w 1131166"/>
              <a:gd name="connsiteY4" fmla="*/ 520792 h 1181899"/>
              <a:gd name="connsiteX5" fmla="*/ 729469 w 1131166"/>
              <a:gd name="connsiteY5" fmla="*/ 0 h 1181899"/>
              <a:gd name="connsiteX6" fmla="*/ 0 w 1131166"/>
              <a:gd name="connsiteY6" fmla="*/ 601809 h 118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31166" h="1181899">
                <a:moveTo>
                  <a:pt x="0" y="601809"/>
                </a:moveTo>
                <a:lnTo>
                  <a:pt x="355460" y="1051961"/>
                </a:lnTo>
                <a:lnTo>
                  <a:pt x="595735" y="1181899"/>
                </a:lnTo>
                <a:lnTo>
                  <a:pt x="793773" y="851204"/>
                </a:lnTo>
                <a:lnTo>
                  <a:pt x="1131166" y="520792"/>
                </a:lnTo>
                <a:lnTo>
                  <a:pt x="729469" y="0"/>
                </a:lnTo>
                <a:lnTo>
                  <a:pt x="0" y="601809"/>
                </a:lnTo>
                <a:close/>
              </a:path>
            </a:pathLst>
          </a:custGeom>
          <a:noFill/>
          <a:ln>
            <a:solidFill>
              <a:srgbClr val="FF00FF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>
                <a:solidFill>
                  <a:srgbClr val="FF00FF"/>
                </a:solidFill>
              </a:rPr>
              <a:t>D</a:t>
            </a:r>
            <a:endParaRPr lang="zh-TW" altLang="en-US" dirty="0">
              <a:solidFill>
                <a:srgbClr val="FF00FF"/>
              </a:solidFill>
            </a:endParaRPr>
          </a:p>
        </p:txBody>
      </p:sp>
      <p:sp>
        <p:nvSpPr>
          <p:cNvPr id="26" name="手繪多邊形: 圖案 378884">
            <a:extLst>
              <a:ext uri="{FF2B5EF4-FFF2-40B4-BE49-F238E27FC236}">
                <a16:creationId xmlns:a16="http://schemas.microsoft.com/office/drawing/2014/main" id="{12B62CB9-FD9D-BDC1-9753-D78EA6FC966B}"/>
              </a:ext>
            </a:extLst>
          </p:cNvPr>
          <p:cNvSpPr/>
          <p:nvPr/>
        </p:nvSpPr>
        <p:spPr>
          <a:xfrm>
            <a:off x="7260191" y="1187442"/>
            <a:ext cx="1666890" cy="1315604"/>
          </a:xfrm>
          <a:custGeom>
            <a:avLst/>
            <a:gdLst>
              <a:gd name="connsiteX0" fmla="*/ 0 w 1192696"/>
              <a:gd name="connsiteY0" fmla="*/ 0 h 1017767"/>
              <a:gd name="connsiteX1" fmla="*/ 0 w 1192696"/>
              <a:gd name="connsiteY1" fmla="*/ 1001864 h 1017767"/>
              <a:gd name="connsiteX2" fmla="*/ 818985 w 1192696"/>
              <a:gd name="connsiteY2" fmla="*/ 1017767 h 1017767"/>
              <a:gd name="connsiteX3" fmla="*/ 1192696 w 1192696"/>
              <a:gd name="connsiteY3" fmla="*/ 27830 h 1017767"/>
              <a:gd name="connsiteX0" fmla="*/ 0 w 1192696"/>
              <a:gd name="connsiteY0" fmla="*/ 0 h 1017767"/>
              <a:gd name="connsiteX1" fmla="*/ 0 w 1192696"/>
              <a:gd name="connsiteY1" fmla="*/ 1001864 h 1017767"/>
              <a:gd name="connsiteX2" fmla="*/ 818985 w 1192696"/>
              <a:gd name="connsiteY2" fmla="*/ 1017767 h 1017767"/>
              <a:gd name="connsiteX3" fmla="*/ 1192696 w 1192696"/>
              <a:gd name="connsiteY3" fmla="*/ 27830 h 1017767"/>
              <a:gd name="connsiteX4" fmla="*/ 0 w 1192696"/>
              <a:gd name="connsiteY4" fmla="*/ 0 h 1017767"/>
              <a:gd name="connsiteX0" fmla="*/ 0 w 1575290"/>
              <a:gd name="connsiteY0" fmla="*/ 56341 h 1074108"/>
              <a:gd name="connsiteX1" fmla="*/ 0 w 1575290"/>
              <a:gd name="connsiteY1" fmla="*/ 1058205 h 1074108"/>
              <a:gd name="connsiteX2" fmla="*/ 818985 w 1575290"/>
              <a:gd name="connsiteY2" fmla="*/ 1074108 h 1074108"/>
              <a:gd name="connsiteX3" fmla="*/ 1575290 w 1575290"/>
              <a:gd name="connsiteY3" fmla="*/ 0 h 1074108"/>
              <a:gd name="connsiteX4" fmla="*/ 0 w 1575290"/>
              <a:gd name="connsiteY4" fmla="*/ 56341 h 1074108"/>
              <a:gd name="connsiteX0" fmla="*/ 0 w 1196522"/>
              <a:gd name="connsiteY0" fmla="*/ 0 h 1017767"/>
              <a:gd name="connsiteX1" fmla="*/ 0 w 1196522"/>
              <a:gd name="connsiteY1" fmla="*/ 1001864 h 1017767"/>
              <a:gd name="connsiteX2" fmla="*/ 818985 w 1196522"/>
              <a:gd name="connsiteY2" fmla="*/ 1017767 h 1017767"/>
              <a:gd name="connsiteX3" fmla="*/ 1196522 w 1196522"/>
              <a:gd name="connsiteY3" fmla="*/ 43134 h 1017767"/>
              <a:gd name="connsiteX4" fmla="*/ 0 w 1196522"/>
              <a:gd name="connsiteY4" fmla="*/ 0 h 1017767"/>
              <a:gd name="connsiteX0" fmla="*/ 0 w 1533205"/>
              <a:gd name="connsiteY0" fmla="*/ 163467 h 1181234"/>
              <a:gd name="connsiteX1" fmla="*/ 0 w 1533205"/>
              <a:gd name="connsiteY1" fmla="*/ 1165331 h 1181234"/>
              <a:gd name="connsiteX2" fmla="*/ 818985 w 1533205"/>
              <a:gd name="connsiteY2" fmla="*/ 1181234 h 1181234"/>
              <a:gd name="connsiteX3" fmla="*/ 1533205 w 1533205"/>
              <a:gd name="connsiteY3" fmla="*/ 0 h 1181234"/>
              <a:gd name="connsiteX4" fmla="*/ 0 w 1533205"/>
              <a:gd name="connsiteY4" fmla="*/ 163467 h 1181234"/>
              <a:gd name="connsiteX0" fmla="*/ 0 w 1200348"/>
              <a:gd name="connsiteY0" fmla="*/ 0 h 1017767"/>
              <a:gd name="connsiteX1" fmla="*/ 0 w 1200348"/>
              <a:gd name="connsiteY1" fmla="*/ 1001864 h 1017767"/>
              <a:gd name="connsiteX2" fmla="*/ 818985 w 1200348"/>
              <a:gd name="connsiteY2" fmla="*/ 1017767 h 1017767"/>
              <a:gd name="connsiteX3" fmla="*/ 1200348 w 1200348"/>
              <a:gd name="connsiteY3" fmla="*/ 24004 h 1017767"/>
              <a:gd name="connsiteX4" fmla="*/ 0 w 1200348"/>
              <a:gd name="connsiteY4" fmla="*/ 0 h 1017767"/>
              <a:gd name="connsiteX0" fmla="*/ 0 w 1200348"/>
              <a:gd name="connsiteY0" fmla="*/ 729037 h 1746804"/>
              <a:gd name="connsiteX1" fmla="*/ 0 w 1200348"/>
              <a:gd name="connsiteY1" fmla="*/ 1730901 h 1746804"/>
              <a:gd name="connsiteX2" fmla="*/ 818985 w 1200348"/>
              <a:gd name="connsiteY2" fmla="*/ 1746804 h 1746804"/>
              <a:gd name="connsiteX3" fmla="*/ 1200348 w 1200348"/>
              <a:gd name="connsiteY3" fmla="*/ 753041 h 1746804"/>
              <a:gd name="connsiteX4" fmla="*/ 898088 w 1200348"/>
              <a:gd name="connsiteY4" fmla="*/ 0 h 1746804"/>
              <a:gd name="connsiteX5" fmla="*/ 0 w 1200348"/>
              <a:gd name="connsiteY5" fmla="*/ 729037 h 1746804"/>
              <a:gd name="connsiteX0" fmla="*/ 0 w 1012877"/>
              <a:gd name="connsiteY0" fmla="*/ 729037 h 1746804"/>
              <a:gd name="connsiteX1" fmla="*/ 0 w 1012877"/>
              <a:gd name="connsiteY1" fmla="*/ 1730901 h 1746804"/>
              <a:gd name="connsiteX2" fmla="*/ 818985 w 1012877"/>
              <a:gd name="connsiteY2" fmla="*/ 1746804 h 1746804"/>
              <a:gd name="connsiteX3" fmla="*/ 1012877 w 1012877"/>
              <a:gd name="connsiteY3" fmla="*/ 160020 h 1746804"/>
              <a:gd name="connsiteX4" fmla="*/ 898088 w 1012877"/>
              <a:gd name="connsiteY4" fmla="*/ 0 h 1746804"/>
              <a:gd name="connsiteX5" fmla="*/ 0 w 1012877"/>
              <a:gd name="connsiteY5" fmla="*/ 729037 h 1746804"/>
              <a:gd name="connsiteX0" fmla="*/ 0 w 1012877"/>
              <a:gd name="connsiteY0" fmla="*/ 729037 h 1730901"/>
              <a:gd name="connsiteX1" fmla="*/ 0 w 1012877"/>
              <a:gd name="connsiteY1" fmla="*/ 1730901 h 1730901"/>
              <a:gd name="connsiteX2" fmla="*/ 968197 w 1012877"/>
              <a:gd name="connsiteY2" fmla="*/ 1371862 h 1730901"/>
              <a:gd name="connsiteX3" fmla="*/ 1012877 w 1012877"/>
              <a:gd name="connsiteY3" fmla="*/ 160020 h 1730901"/>
              <a:gd name="connsiteX4" fmla="*/ 898088 w 1012877"/>
              <a:gd name="connsiteY4" fmla="*/ 0 h 1730901"/>
              <a:gd name="connsiteX5" fmla="*/ 0 w 1012877"/>
              <a:gd name="connsiteY5" fmla="*/ 729037 h 1730901"/>
              <a:gd name="connsiteX0" fmla="*/ 0 w 1012877"/>
              <a:gd name="connsiteY0" fmla="*/ 729037 h 1466911"/>
              <a:gd name="connsiteX1" fmla="*/ 0 w 1012877"/>
              <a:gd name="connsiteY1" fmla="*/ 1466911 h 1466911"/>
              <a:gd name="connsiteX2" fmla="*/ 968197 w 1012877"/>
              <a:gd name="connsiteY2" fmla="*/ 1371862 h 1466911"/>
              <a:gd name="connsiteX3" fmla="*/ 1012877 w 1012877"/>
              <a:gd name="connsiteY3" fmla="*/ 160020 h 1466911"/>
              <a:gd name="connsiteX4" fmla="*/ 898088 w 1012877"/>
              <a:gd name="connsiteY4" fmla="*/ 0 h 1466911"/>
              <a:gd name="connsiteX5" fmla="*/ 0 w 1012877"/>
              <a:gd name="connsiteY5" fmla="*/ 729037 h 1466911"/>
              <a:gd name="connsiteX0" fmla="*/ 0 w 1012877"/>
              <a:gd name="connsiteY0" fmla="*/ 729037 h 1471336"/>
              <a:gd name="connsiteX1" fmla="*/ 0 w 1012877"/>
              <a:gd name="connsiteY1" fmla="*/ 1466911 h 1471336"/>
              <a:gd name="connsiteX2" fmla="*/ 776900 w 1012877"/>
              <a:gd name="connsiteY2" fmla="*/ 1471336 h 1471336"/>
              <a:gd name="connsiteX3" fmla="*/ 1012877 w 1012877"/>
              <a:gd name="connsiteY3" fmla="*/ 160020 h 1471336"/>
              <a:gd name="connsiteX4" fmla="*/ 898088 w 1012877"/>
              <a:gd name="connsiteY4" fmla="*/ 0 h 1471336"/>
              <a:gd name="connsiteX5" fmla="*/ 0 w 1012877"/>
              <a:gd name="connsiteY5" fmla="*/ 729037 h 1471336"/>
              <a:gd name="connsiteX0" fmla="*/ 0 w 1012877"/>
              <a:gd name="connsiteY0" fmla="*/ 729037 h 1471336"/>
              <a:gd name="connsiteX1" fmla="*/ 0 w 1012877"/>
              <a:gd name="connsiteY1" fmla="*/ 1466911 h 1471336"/>
              <a:gd name="connsiteX2" fmla="*/ 776900 w 1012877"/>
              <a:gd name="connsiteY2" fmla="*/ 1471336 h 1471336"/>
              <a:gd name="connsiteX3" fmla="*/ 970782 w 1012877"/>
              <a:gd name="connsiteY3" fmla="*/ 1078916 h 1471336"/>
              <a:gd name="connsiteX4" fmla="*/ 1012877 w 1012877"/>
              <a:gd name="connsiteY4" fmla="*/ 160020 h 1471336"/>
              <a:gd name="connsiteX5" fmla="*/ 898088 w 1012877"/>
              <a:gd name="connsiteY5" fmla="*/ 0 h 1471336"/>
              <a:gd name="connsiteX6" fmla="*/ 0 w 1012877"/>
              <a:gd name="connsiteY6" fmla="*/ 729037 h 1471336"/>
              <a:gd name="connsiteX0" fmla="*/ 45912 w 1058789"/>
              <a:gd name="connsiteY0" fmla="*/ 729037 h 1471336"/>
              <a:gd name="connsiteX1" fmla="*/ 0 w 1058789"/>
              <a:gd name="connsiteY1" fmla="*/ 1417173 h 1471336"/>
              <a:gd name="connsiteX2" fmla="*/ 822812 w 1058789"/>
              <a:gd name="connsiteY2" fmla="*/ 1471336 h 1471336"/>
              <a:gd name="connsiteX3" fmla="*/ 1016694 w 1058789"/>
              <a:gd name="connsiteY3" fmla="*/ 1078916 h 1471336"/>
              <a:gd name="connsiteX4" fmla="*/ 1058789 w 1058789"/>
              <a:gd name="connsiteY4" fmla="*/ 160020 h 1471336"/>
              <a:gd name="connsiteX5" fmla="*/ 944000 w 1058789"/>
              <a:gd name="connsiteY5" fmla="*/ 0 h 1471336"/>
              <a:gd name="connsiteX6" fmla="*/ 45912 w 1058789"/>
              <a:gd name="connsiteY6" fmla="*/ 729037 h 1471336"/>
              <a:gd name="connsiteX0" fmla="*/ 0 w 1058789"/>
              <a:gd name="connsiteY0" fmla="*/ 729037 h 1471336"/>
              <a:gd name="connsiteX1" fmla="*/ 0 w 1058789"/>
              <a:gd name="connsiteY1" fmla="*/ 1417173 h 1471336"/>
              <a:gd name="connsiteX2" fmla="*/ 822812 w 1058789"/>
              <a:gd name="connsiteY2" fmla="*/ 1471336 h 1471336"/>
              <a:gd name="connsiteX3" fmla="*/ 1016694 w 1058789"/>
              <a:gd name="connsiteY3" fmla="*/ 1078916 h 1471336"/>
              <a:gd name="connsiteX4" fmla="*/ 1058789 w 1058789"/>
              <a:gd name="connsiteY4" fmla="*/ 160020 h 1471336"/>
              <a:gd name="connsiteX5" fmla="*/ 944000 w 1058789"/>
              <a:gd name="connsiteY5" fmla="*/ 0 h 1471336"/>
              <a:gd name="connsiteX6" fmla="*/ 0 w 1058789"/>
              <a:gd name="connsiteY6" fmla="*/ 729037 h 1471336"/>
              <a:gd name="connsiteX0" fmla="*/ 0 w 1058789"/>
              <a:gd name="connsiteY0" fmla="*/ 790252 h 1532551"/>
              <a:gd name="connsiteX1" fmla="*/ 0 w 1058789"/>
              <a:gd name="connsiteY1" fmla="*/ 1478388 h 1532551"/>
              <a:gd name="connsiteX2" fmla="*/ 822812 w 1058789"/>
              <a:gd name="connsiteY2" fmla="*/ 1532551 h 1532551"/>
              <a:gd name="connsiteX3" fmla="*/ 1016694 w 1058789"/>
              <a:gd name="connsiteY3" fmla="*/ 1140131 h 1532551"/>
              <a:gd name="connsiteX4" fmla="*/ 1058789 w 1058789"/>
              <a:gd name="connsiteY4" fmla="*/ 221235 h 1532551"/>
              <a:gd name="connsiteX5" fmla="*/ 944000 w 1058789"/>
              <a:gd name="connsiteY5" fmla="*/ 0 h 1532551"/>
              <a:gd name="connsiteX6" fmla="*/ 0 w 1058789"/>
              <a:gd name="connsiteY6" fmla="*/ 790252 h 1532551"/>
              <a:gd name="connsiteX0" fmla="*/ 0 w 1058789"/>
              <a:gd name="connsiteY0" fmla="*/ 790252 h 1532551"/>
              <a:gd name="connsiteX1" fmla="*/ 0 w 1058789"/>
              <a:gd name="connsiteY1" fmla="*/ 1478388 h 1532551"/>
              <a:gd name="connsiteX2" fmla="*/ 822812 w 1058789"/>
              <a:gd name="connsiteY2" fmla="*/ 1532551 h 1532551"/>
              <a:gd name="connsiteX3" fmla="*/ 1016694 w 1058789"/>
              <a:gd name="connsiteY3" fmla="*/ 1140131 h 1532551"/>
              <a:gd name="connsiteX4" fmla="*/ 1058789 w 1058789"/>
              <a:gd name="connsiteY4" fmla="*/ 221235 h 1532551"/>
              <a:gd name="connsiteX5" fmla="*/ 944000 w 1058789"/>
              <a:gd name="connsiteY5" fmla="*/ 0 h 1532551"/>
              <a:gd name="connsiteX6" fmla="*/ 0 w 1058789"/>
              <a:gd name="connsiteY6" fmla="*/ 790252 h 1532551"/>
              <a:gd name="connsiteX0" fmla="*/ 0 w 1058789"/>
              <a:gd name="connsiteY0" fmla="*/ 1050416 h 1792715"/>
              <a:gd name="connsiteX1" fmla="*/ 0 w 1058789"/>
              <a:gd name="connsiteY1" fmla="*/ 1738552 h 1792715"/>
              <a:gd name="connsiteX2" fmla="*/ 822812 w 1058789"/>
              <a:gd name="connsiteY2" fmla="*/ 1792715 h 1792715"/>
              <a:gd name="connsiteX3" fmla="*/ 1016694 w 1058789"/>
              <a:gd name="connsiteY3" fmla="*/ 1400295 h 1792715"/>
              <a:gd name="connsiteX4" fmla="*/ 1058789 w 1058789"/>
              <a:gd name="connsiteY4" fmla="*/ 481399 h 1792715"/>
              <a:gd name="connsiteX5" fmla="*/ 944000 w 1058789"/>
              <a:gd name="connsiteY5" fmla="*/ 0 h 1792715"/>
              <a:gd name="connsiteX6" fmla="*/ 0 w 1058789"/>
              <a:gd name="connsiteY6" fmla="*/ 1050416 h 1792715"/>
              <a:gd name="connsiteX0" fmla="*/ 0 w 1058789"/>
              <a:gd name="connsiteY0" fmla="*/ 778774 h 1521073"/>
              <a:gd name="connsiteX1" fmla="*/ 0 w 1058789"/>
              <a:gd name="connsiteY1" fmla="*/ 1466910 h 1521073"/>
              <a:gd name="connsiteX2" fmla="*/ 822812 w 1058789"/>
              <a:gd name="connsiteY2" fmla="*/ 1521073 h 1521073"/>
              <a:gd name="connsiteX3" fmla="*/ 1016694 w 1058789"/>
              <a:gd name="connsiteY3" fmla="*/ 1128653 h 1521073"/>
              <a:gd name="connsiteX4" fmla="*/ 1058789 w 1058789"/>
              <a:gd name="connsiteY4" fmla="*/ 209757 h 1521073"/>
              <a:gd name="connsiteX5" fmla="*/ 944000 w 1058789"/>
              <a:gd name="connsiteY5" fmla="*/ 0 h 1521073"/>
              <a:gd name="connsiteX6" fmla="*/ 0 w 1058789"/>
              <a:gd name="connsiteY6" fmla="*/ 778774 h 1521073"/>
              <a:gd name="connsiteX0" fmla="*/ 0 w 1058789"/>
              <a:gd name="connsiteY0" fmla="*/ 778774 h 1521073"/>
              <a:gd name="connsiteX1" fmla="*/ 0 w 1058789"/>
              <a:gd name="connsiteY1" fmla="*/ 1466910 h 1521073"/>
              <a:gd name="connsiteX2" fmla="*/ 822812 w 1058789"/>
              <a:gd name="connsiteY2" fmla="*/ 1521073 h 1521073"/>
              <a:gd name="connsiteX3" fmla="*/ 1016694 w 1058789"/>
              <a:gd name="connsiteY3" fmla="*/ 1128653 h 1521073"/>
              <a:gd name="connsiteX4" fmla="*/ 1058789 w 1058789"/>
              <a:gd name="connsiteY4" fmla="*/ 166373 h 1521073"/>
              <a:gd name="connsiteX5" fmla="*/ 944000 w 1058789"/>
              <a:gd name="connsiteY5" fmla="*/ 0 h 1521073"/>
              <a:gd name="connsiteX6" fmla="*/ 0 w 1058789"/>
              <a:gd name="connsiteY6" fmla="*/ 778774 h 1521073"/>
              <a:gd name="connsiteX0" fmla="*/ 0 w 1058789"/>
              <a:gd name="connsiteY0" fmla="*/ 778774 h 1521073"/>
              <a:gd name="connsiteX1" fmla="*/ 0 w 1058789"/>
              <a:gd name="connsiteY1" fmla="*/ 1466910 h 1521073"/>
              <a:gd name="connsiteX2" fmla="*/ 822812 w 1058789"/>
              <a:gd name="connsiteY2" fmla="*/ 1521073 h 1521073"/>
              <a:gd name="connsiteX3" fmla="*/ 1016694 w 1058789"/>
              <a:gd name="connsiteY3" fmla="*/ 1128653 h 1521073"/>
              <a:gd name="connsiteX4" fmla="*/ 1058789 w 1058789"/>
              <a:gd name="connsiteY4" fmla="*/ 166373 h 1521073"/>
              <a:gd name="connsiteX5" fmla="*/ 944000 w 1058789"/>
              <a:gd name="connsiteY5" fmla="*/ 0 h 1521073"/>
              <a:gd name="connsiteX6" fmla="*/ 0 w 1058789"/>
              <a:gd name="connsiteY6" fmla="*/ 778774 h 1521073"/>
              <a:gd name="connsiteX0" fmla="*/ 136826 w 1195615"/>
              <a:gd name="connsiteY0" fmla="*/ 778774 h 1573701"/>
              <a:gd name="connsiteX1" fmla="*/ 0 w 1195615"/>
              <a:gd name="connsiteY1" fmla="*/ 1573701 h 1573701"/>
              <a:gd name="connsiteX2" fmla="*/ 959638 w 1195615"/>
              <a:gd name="connsiteY2" fmla="*/ 1521073 h 1573701"/>
              <a:gd name="connsiteX3" fmla="*/ 1153520 w 1195615"/>
              <a:gd name="connsiteY3" fmla="*/ 1128653 h 1573701"/>
              <a:gd name="connsiteX4" fmla="*/ 1195615 w 1195615"/>
              <a:gd name="connsiteY4" fmla="*/ 166373 h 1573701"/>
              <a:gd name="connsiteX5" fmla="*/ 1080826 w 1195615"/>
              <a:gd name="connsiteY5" fmla="*/ 0 h 1573701"/>
              <a:gd name="connsiteX6" fmla="*/ 136826 w 1195615"/>
              <a:gd name="connsiteY6" fmla="*/ 778774 h 1573701"/>
              <a:gd name="connsiteX0" fmla="*/ 0 w 1058789"/>
              <a:gd name="connsiteY0" fmla="*/ 778774 h 1521073"/>
              <a:gd name="connsiteX1" fmla="*/ 13349 w 1058789"/>
              <a:gd name="connsiteY1" fmla="*/ 1500282 h 1521073"/>
              <a:gd name="connsiteX2" fmla="*/ 822812 w 1058789"/>
              <a:gd name="connsiteY2" fmla="*/ 1521073 h 1521073"/>
              <a:gd name="connsiteX3" fmla="*/ 1016694 w 1058789"/>
              <a:gd name="connsiteY3" fmla="*/ 1128653 h 1521073"/>
              <a:gd name="connsiteX4" fmla="*/ 1058789 w 1058789"/>
              <a:gd name="connsiteY4" fmla="*/ 166373 h 1521073"/>
              <a:gd name="connsiteX5" fmla="*/ 944000 w 1058789"/>
              <a:gd name="connsiteY5" fmla="*/ 0 h 1521073"/>
              <a:gd name="connsiteX6" fmla="*/ 0 w 1058789"/>
              <a:gd name="connsiteY6" fmla="*/ 778774 h 1521073"/>
              <a:gd name="connsiteX0" fmla="*/ 630736 w 1045440"/>
              <a:gd name="connsiteY0" fmla="*/ 87968 h 1521073"/>
              <a:gd name="connsiteX1" fmla="*/ 0 w 1045440"/>
              <a:gd name="connsiteY1" fmla="*/ 1500282 h 1521073"/>
              <a:gd name="connsiteX2" fmla="*/ 809463 w 1045440"/>
              <a:gd name="connsiteY2" fmla="*/ 1521073 h 1521073"/>
              <a:gd name="connsiteX3" fmla="*/ 1003345 w 1045440"/>
              <a:gd name="connsiteY3" fmla="*/ 1128653 h 1521073"/>
              <a:gd name="connsiteX4" fmla="*/ 1045440 w 1045440"/>
              <a:gd name="connsiteY4" fmla="*/ 166373 h 1521073"/>
              <a:gd name="connsiteX5" fmla="*/ 930651 w 1045440"/>
              <a:gd name="connsiteY5" fmla="*/ 0 h 1521073"/>
              <a:gd name="connsiteX6" fmla="*/ 630736 w 1045440"/>
              <a:gd name="connsiteY6" fmla="*/ 87968 h 1521073"/>
              <a:gd name="connsiteX0" fmla="*/ 864341 w 1279045"/>
              <a:gd name="connsiteY0" fmla="*/ 87968 h 1521073"/>
              <a:gd name="connsiteX1" fmla="*/ 0 w 1279045"/>
              <a:gd name="connsiteY1" fmla="*/ 806139 h 1521073"/>
              <a:gd name="connsiteX2" fmla="*/ 1043068 w 1279045"/>
              <a:gd name="connsiteY2" fmla="*/ 1521073 h 1521073"/>
              <a:gd name="connsiteX3" fmla="*/ 1236950 w 1279045"/>
              <a:gd name="connsiteY3" fmla="*/ 1128653 h 1521073"/>
              <a:gd name="connsiteX4" fmla="*/ 1279045 w 1279045"/>
              <a:gd name="connsiteY4" fmla="*/ 166373 h 1521073"/>
              <a:gd name="connsiteX5" fmla="*/ 1164256 w 1279045"/>
              <a:gd name="connsiteY5" fmla="*/ 0 h 1521073"/>
              <a:gd name="connsiteX6" fmla="*/ 864341 w 1279045"/>
              <a:gd name="connsiteY6" fmla="*/ 87968 h 1521073"/>
              <a:gd name="connsiteX0" fmla="*/ 864341 w 1279045"/>
              <a:gd name="connsiteY0" fmla="*/ 87968 h 1390921"/>
              <a:gd name="connsiteX1" fmla="*/ 0 w 1279045"/>
              <a:gd name="connsiteY1" fmla="*/ 806139 h 1390921"/>
              <a:gd name="connsiteX2" fmla="*/ 459053 w 1279045"/>
              <a:gd name="connsiteY2" fmla="*/ 1390921 h 1390921"/>
              <a:gd name="connsiteX3" fmla="*/ 1236950 w 1279045"/>
              <a:gd name="connsiteY3" fmla="*/ 1128653 h 1390921"/>
              <a:gd name="connsiteX4" fmla="*/ 1279045 w 1279045"/>
              <a:gd name="connsiteY4" fmla="*/ 166373 h 1390921"/>
              <a:gd name="connsiteX5" fmla="*/ 1164256 w 1279045"/>
              <a:gd name="connsiteY5" fmla="*/ 0 h 1390921"/>
              <a:gd name="connsiteX6" fmla="*/ 864341 w 1279045"/>
              <a:gd name="connsiteY6" fmla="*/ 87968 h 1390921"/>
              <a:gd name="connsiteX0" fmla="*/ 864341 w 1590696"/>
              <a:gd name="connsiteY0" fmla="*/ 87968 h 1390921"/>
              <a:gd name="connsiteX1" fmla="*/ 0 w 1590696"/>
              <a:gd name="connsiteY1" fmla="*/ 806139 h 1390921"/>
              <a:gd name="connsiteX2" fmla="*/ 459053 w 1590696"/>
              <a:gd name="connsiteY2" fmla="*/ 1390921 h 1390921"/>
              <a:gd name="connsiteX3" fmla="*/ 1590696 w 1590696"/>
              <a:gd name="connsiteY3" fmla="*/ 794930 h 1390921"/>
              <a:gd name="connsiteX4" fmla="*/ 1279045 w 1590696"/>
              <a:gd name="connsiteY4" fmla="*/ 166373 h 1390921"/>
              <a:gd name="connsiteX5" fmla="*/ 1164256 w 1590696"/>
              <a:gd name="connsiteY5" fmla="*/ 0 h 1390921"/>
              <a:gd name="connsiteX6" fmla="*/ 864341 w 1590696"/>
              <a:gd name="connsiteY6" fmla="*/ 87968 h 1390921"/>
              <a:gd name="connsiteX0" fmla="*/ 864341 w 1590696"/>
              <a:gd name="connsiteY0" fmla="*/ 87968 h 1390921"/>
              <a:gd name="connsiteX1" fmla="*/ 0 w 1590696"/>
              <a:gd name="connsiteY1" fmla="*/ 806139 h 1390921"/>
              <a:gd name="connsiteX2" fmla="*/ 459053 w 1590696"/>
              <a:gd name="connsiteY2" fmla="*/ 1390921 h 1390921"/>
              <a:gd name="connsiteX3" fmla="*/ 1590696 w 1590696"/>
              <a:gd name="connsiteY3" fmla="*/ 794930 h 1390921"/>
              <a:gd name="connsiteX4" fmla="*/ 1279045 w 1590696"/>
              <a:gd name="connsiteY4" fmla="*/ 266490 h 1390921"/>
              <a:gd name="connsiteX5" fmla="*/ 1164256 w 1590696"/>
              <a:gd name="connsiteY5" fmla="*/ 0 h 1390921"/>
              <a:gd name="connsiteX6" fmla="*/ 864341 w 1590696"/>
              <a:gd name="connsiteY6" fmla="*/ 87968 h 1390921"/>
              <a:gd name="connsiteX0" fmla="*/ 864341 w 1717225"/>
              <a:gd name="connsiteY0" fmla="*/ 87968 h 1390921"/>
              <a:gd name="connsiteX1" fmla="*/ 0 w 1717225"/>
              <a:gd name="connsiteY1" fmla="*/ 806139 h 1390921"/>
              <a:gd name="connsiteX2" fmla="*/ 459053 w 1717225"/>
              <a:gd name="connsiteY2" fmla="*/ 1390921 h 1390921"/>
              <a:gd name="connsiteX3" fmla="*/ 1590696 w 1717225"/>
              <a:gd name="connsiteY3" fmla="*/ 794930 h 1390921"/>
              <a:gd name="connsiteX4" fmla="*/ 1717225 w 1717225"/>
              <a:gd name="connsiteY4" fmla="*/ 696653 h 1390921"/>
              <a:gd name="connsiteX5" fmla="*/ 1279045 w 1717225"/>
              <a:gd name="connsiteY5" fmla="*/ 266490 h 1390921"/>
              <a:gd name="connsiteX6" fmla="*/ 1164256 w 1717225"/>
              <a:gd name="connsiteY6" fmla="*/ 0 h 1390921"/>
              <a:gd name="connsiteX7" fmla="*/ 864341 w 1717225"/>
              <a:gd name="connsiteY7" fmla="*/ 87968 h 1390921"/>
              <a:gd name="connsiteX0" fmla="*/ 864341 w 1717225"/>
              <a:gd name="connsiteY0" fmla="*/ 87968 h 1390921"/>
              <a:gd name="connsiteX1" fmla="*/ 0 w 1717225"/>
              <a:gd name="connsiteY1" fmla="*/ 806139 h 1390921"/>
              <a:gd name="connsiteX2" fmla="*/ 459053 w 1717225"/>
              <a:gd name="connsiteY2" fmla="*/ 1390921 h 1390921"/>
              <a:gd name="connsiteX3" fmla="*/ 1590696 w 1717225"/>
              <a:gd name="connsiteY3" fmla="*/ 794930 h 1390921"/>
              <a:gd name="connsiteX4" fmla="*/ 1717225 w 1717225"/>
              <a:gd name="connsiteY4" fmla="*/ 696653 h 1390921"/>
              <a:gd name="connsiteX5" fmla="*/ 1413538 w 1717225"/>
              <a:gd name="connsiteY5" fmla="*/ 453035 h 1390921"/>
              <a:gd name="connsiteX6" fmla="*/ 1279045 w 1717225"/>
              <a:gd name="connsiteY6" fmla="*/ 266490 h 1390921"/>
              <a:gd name="connsiteX7" fmla="*/ 1164256 w 1717225"/>
              <a:gd name="connsiteY7" fmla="*/ 0 h 1390921"/>
              <a:gd name="connsiteX8" fmla="*/ 864341 w 1717225"/>
              <a:gd name="connsiteY8" fmla="*/ 87968 h 1390921"/>
              <a:gd name="connsiteX0" fmla="*/ 864341 w 1717225"/>
              <a:gd name="connsiteY0" fmla="*/ 87968 h 1390921"/>
              <a:gd name="connsiteX1" fmla="*/ 0 w 1717225"/>
              <a:gd name="connsiteY1" fmla="*/ 806139 h 1390921"/>
              <a:gd name="connsiteX2" fmla="*/ 459053 w 1717225"/>
              <a:gd name="connsiteY2" fmla="*/ 1390921 h 1390921"/>
              <a:gd name="connsiteX3" fmla="*/ 1717225 w 1717225"/>
              <a:gd name="connsiteY3" fmla="*/ 696653 h 1390921"/>
              <a:gd name="connsiteX4" fmla="*/ 1413538 w 1717225"/>
              <a:gd name="connsiteY4" fmla="*/ 453035 h 1390921"/>
              <a:gd name="connsiteX5" fmla="*/ 1279045 w 1717225"/>
              <a:gd name="connsiteY5" fmla="*/ 266490 h 1390921"/>
              <a:gd name="connsiteX6" fmla="*/ 1164256 w 1717225"/>
              <a:gd name="connsiteY6" fmla="*/ 0 h 1390921"/>
              <a:gd name="connsiteX7" fmla="*/ 864341 w 1717225"/>
              <a:gd name="connsiteY7" fmla="*/ 87968 h 1390921"/>
              <a:gd name="connsiteX0" fmla="*/ 864341 w 1717225"/>
              <a:gd name="connsiteY0" fmla="*/ 87968 h 1390921"/>
              <a:gd name="connsiteX1" fmla="*/ 0 w 1717225"/>
              <a:gd name="connsiteY1" fmla="*/ 806139 h 1390921"/>
              <a:gd name="connsiteX2" fmla="*/ 459053 w 1717225"/>
              <a:gd name="connsiteY2" fmla="*/ 1390921 h 1390921"/>
              <a:gd name="connsiteX3" fmla="*/ 1717225 w 1717225"/>
              <a:gd name="connsiteY3" fmla="*/ 696653 h 1390921"/>
              <a:gd name="connsiteX4" fmla="*/ 1413538 w 1717225"/>
              <a:gd name="connsiteY4" fmla="*/ 453035 h 1390921"/>
              <a:gd name="connsiteX5" fmla="*/ 1279045 w 1717225"/>
              <a:gd name="connsiteY5" fmla="*/ 266490 h 1390921"/>
              <a:gd name="connsiteX6" fmla="*/ 1164256 w 1717225"/>
              <a:gd name="connsiteY6" fmla="*/ 0 h 1390921"/>
              <a:gd name="connsiteX7" fmla="*/ 864341 w 1717225"/>
              <a:gd name="connsiteY7" fmla="*/ 87968 h 1390921"/>
              <a:gd name="connsiteX0" fmla="*/ 864341 w 1717225"/>
              <a:gd name="connsiteY0" fmla="*/ 87968 h 1691271"/>
              <a:gd name="connsiteX1" fmla="*/ 0 w 1717225"/>
              <a:gd name="connsiteY1" fmla="*/ 806139 h 1691271"/>
              <a:gd name="connsiteX2" fmla="*/ 459053 w 1717225"/>
              <a:gd name="connsiteY2" fmla="*/ 1691271 h 1691271"/>
              <a:gd name="connsiteX3" fmla="*/ 1717225 w 1717225"/>
              <a:gd name="connsiteY3" fmla="*/ 696653 h 1691271"/>
              <a:gd name="connsiteX4" fmla="*/ 1413538 w 1717225"/>
              <a:gd name="connsiteY4" fmla="*/ 453035 h 1691271"/>
              <a:gd name="connsiteX5" fmla="*/ 1279045 w 1717225"/>
              <a:gd name="connsiteY5" fmla="*/ 266490 h 1691271"/>
              <a:gd name="connsiteX6" fmla="*/ 1164256 w 1717225"/>
              <a:gd name="connsiteY6" fmla="*/ 0 h 1691271"/>
              <a:gd name="connsiteX7" fmla="*/ 864341 w 1717225"/>
              <a:gd name="connsiteY7" fmla="*/ 87968 h 1691271"/>
              <a:gd name="connsiteX0" fmla="*/ 864341 w 1717225"/>
              <a:gd name="connsiteY0" fmla="*/ 87968 h 1357548"/>
              <a:gd name="connsiteX1" fmla="*/ 0 w 1717225"/>
              <a:gd name="connsiteY1" fmla="*/ 806139 h 1357548"/>
              <a:gd name="connsiteX2" fmla="*/ 419006 w 1717225"/>
              <a:gd name="connsiteY2" fmla="*/ 1357548 h 1357548"/>
              <a:gd name="connsiteX3" fmla="*/ 1717225 w 1717225"/>
              <a:gd name="connsiteY3" fmla="*/ 696653 h 1357548"/>
              <a:gd name="connsiteX4" fmla="*/ 1413538 w 1717225"/>
              <a:gd name="connsiteY4" fmla="*/ 453035 h 1357548"/>
              <a:gd name="connsiteX5" fmla="*/ 1279045 w 1717225"/>
              <a:gd name="connsiteY5" fmla="*/ 266490 h 1357548"/>
              <a:gd name="connsiteX6" fmla="*/ 1164256 w 1717225"/>
              <a:gd name="connsiteY6" fmla="*/ 0 h 1357548"/>
              <a:gd name="connsiteX7" fmla="*/ 864341 w 1717225"/>
              <a:gd name="connsiteY7" fmla="*/ 87968 h 1357548"/>
              <a:gd name="connsiteX0" fmla="*/ 834979 w 1687863"/>
              <a:gd name="connsiteY0" fmla="*/ 87968 h 1357548"/>
              <a:gd name="connsiteX1" fmla="*/ 0 w 1687863"/>
              <a:gd name="connsiteY1" fmla="*/ 848084 h 1357548"/>
              <a:gd name="connsiteX2" fmla="*/ 389644 w 1687863"/>
              <a:gd name="connsiteY2" fmla="*/ 1357548 h 1357548"/>
              <a:gd name="connsiteX3" fmla="*/ 1687863 w 1687863"/>
              <a:gd name="connsiteY3" fmla="*/ 696653 h 1357548"/>
              <a:gd name="connsiteX4" fmla="*/ 1384176 w 1687863"/>
              <a:gd name="connsiteY4" fmla="*/ 453035 h 1357548"/>
              <a:gd name="connsiteX5" fmla="*/ 1249683 w 1687863"/>
              <a:gd name="connsiteY5" fmla="*/ 266490 h 1357548"/>
              <a:gd name="connsiteX6" fmla="*/ 1134894 w 1687863"/>
              <a:gd name="connsiteY6" fmla="*/ 0 h 1357548"/>
              <a:gd name="connsiteX7" fmla="*/ 834979 w 1687863"/>
              <a:gd name="connsiteY7" fmla="*/ 87968 h 1357548"/>
              <a:gd name="connsiteX0" fmla="*/ 860146 w 1687863"/>
              <a:gd name="connsiteY0" fmla="*/ 129913 h 1357548"/>
              <a:gd name="connsiteX1" fmla="*/ 0 w 1687863"/>
              <a:gd name="connsiteY1" fmla="*/ 848084 h 1357548"/>
              <a:gd name="connsiteX2" fmla="*/ 389644 w 1687863"/>
              <a:gd name="connsiteY2" fmla="*/ 1357548 h 1357548"/>
              <a:gd name="connsiteX3" fmla="*/ 1687863 w 1687863"/>
              <a:gd name="connsiteY3" fmla="*/ 696653 h 1357548"/>
              <a:gd name="connsiteX4" fmla="*/ 1384176 w 1687863"/>
              <a:gd name="connsiteY4" fmla="*/ 453035 h 1357548"/>
              <a:gd name="connsiteX5" fmla="*/ 1249683 w 1687863"/>
              <a:gd name="connsiteY5" fmla="*/ 266490 h 1357548"/>
              <a:gd name="connsiteX6" fmla="*/ 1134894 w 1687863"/>
              <a:gd name="connsiteY6" fmla="*/ 0 h 1357548"/>
              <a:gd name="connsiteX7" fmla="*/ 860146 w 1687863"/>
              <a:gd name="connsiteY7" fmla="*/ 129913 h 1357548"/>
              <a:gd name="connsiteX0" fmla="*/ 860146 w 1687863"/>
              <a:gd name="connsiteY0" fmla="*/ 87968 h 1315603"/>
              <a:gd name="connsiteX1" fmla="*/ 0 w 1687863"/>
              <a:gd name="connsiteY1" fmla="*/ 806139 h 1315603"/>
              <a:gd name="connsiteX2" fmla="*/ 389644 w 1687863"/>
              <a:gd name="connsiteY2" fmla="*/ 1315603 h 1315603"/>
              <a:gd name="connsiteX3" fmla="*/ 1687863 w 1687863"/>
              <a:gd name="connsiteY3" fmla="*/ 654708 h 1315603"/>
              <a:gd name="connsiteX4" fmla="*/ 1384176 w 1687863"/>
              <a:gd name="connsiteY4" fmla="*/ 411090 h 1315603"/>
              <a:gd name="connsiteX5" fmla="*/ 1249683 w 1687863"/>
              <a:gd name="connsiteY5" fmla="*/ 224545 h 1315603"/>
              <a:gd name="connsiteX6" fmla="*/ 1134894 w 1687863"/>
              <a:gd name="connsiteY6" fmla="*/ 0 h 1315603"/>
              <a:gd name="connsiteX7" fmla="*/ 860146 w 1687863"/>
              <a:gd name="connsiteY7" fmla="*/ 87968 h 1315603"/>
              <a:gd name="connsiteX0" fmla="*/ 650421 w 1478138"/>
              <a:gd name="connsiteY0" fmla="*/ 87968 h 1315603"/>
              <a:gd name="connsiteX1" fmla="*/ 0 w 1478138"/>
              <a:gd name="connsiteY1" fmla="*/ 797750 h 1315603"/>
              <a:gd name="connsiteX2" fmla="*/ 179919 w 1478138"/>
              <a:gd name="connsiteY2" fmla="*/ 1315603 h 1315603"/>
              <a:gd name="connsiteX3" fmla="*/ 1478138 w 1478138"/>
              <a:gd name="connsiteY3" fmla="*/ 654708 h 1315603"/>
              <a:gd name="connsiteX4" fmla="*/ 1174451 w 1478138"/>
              <a:gd name="connsiteY4" fmla="*/ 411090 h 1315603"/>
              <a:gd name="connsiteX5" fmla="*/ 1039958 w 1478138"/>
              <a:gd name="connsiteY5" fmla="*/ 224545 h 1315603"/>
              <a:gd name="connsiteX6" fmla="*/ 925169 w 1478138"/>
              <a:gd name="connsiteY6" fmla="*/ 0 h 1315603"/>
              <a:gd name="connsiteX7" fmla="*/ 650421 w 1478138"/>
              <a:gd name="connsiteY7" fmla="*/ 87968 h 1315603"/>
              <a:gd name="connsiteX0" fmla="*/ 839173 w 1666890"/>
              <a:gd name="connsiteY0" fmla="*/ 87968 h 1315603"/>
              <a:gd name="connsiteX1" fmla="*/ 0 w 1666890"/>
              <a:gd name="connsiteY1" fmla="*/ 780972 h 1315603"/>
              <a:gd name="connsiteX2" fmla="*/ 368671 w 1666890"/>
              <a:gd name="connsiteY2" fmla="*/ 1315603 h 1315603"/>
              <a:gd name="connsiteX3" fmla="*/ 1666890 w 1666890"/>
              <a:gd name="connsiteY3" fmla="*/ 654708 h 1315603"/>
              <a:gd name="connsiteX4" fmla="*/ 1363203 w 1666890"/>
              <a:gd name="connsiteY4" fmla="*/ 411090 h 1315603"/>
              <a:gd name="connsiteX5" fmla="*/ 1228710 w 1666890"/>
              <a:gd name="connsiteY5" fmla="*/ 224545 h 1315603"/>
              <a:gd name="connsiteX6" fmla="*/ 1113921 w 1666890"/>
              <a:gd name="connsiteY6" fmla="*/ 0 h 1315603"/>
              <a:gd name="connsiteX7" fmla="*/ 839173 w 1666890"/>
              <a:gd name="connsiteY7" fmla="*/ 87968 h 1315603"/>
              <a:gd name="connsiteX0" fmla="*/ 839173 w 1666890"/>
              <a:gd name="connsiteY0" fmla="*/ 87968 h 1277853"/>
              <a:gd name="connsiteX1" fmla="*/ 0 w 1666890"/>
              <a:gd name="connsiteY1" fmla="*/ 780972 h 1277853"/>
              <a:gd name="connsiteX2" fmla="*/ 590979 w 1666890"/>
              <a:gd name="connsiteY2" fmla="*/ 1277853 h 1277853"/>
              <a:gd name="connsiteX3" fmla="*/ 1666890 w 1666890"/>
              <a:gd name="connsiteY3" fmla="*/ 654708 h 1277853"/>
              <a:gd name="connsiteX4" fmla="*/ 1363203 w 1666890"/>
              <a:gd name="connsiteY4" fmla="*/ 411090 h 1277853"/>
              <a:gd name="connsiteX5" fmla="*/ 1228710 w 1666890"/>
              <a:gd name="connsiteY5" fmla="*/ 224545 h 1277853"/>
              <a:gd name="connsiteX6" fmla="*/ 1113921 w 1666890"/>
              <a:gd name="connsiteY6" fmla="*/ 0 h 1277853"/>
              <a:gd name="connsiteX7" fmla="*/ 839173 w 1666890"/>
              <a:gd name="connsiteY7" fmla="*/ 87968 h 1277853"/>
              <a:gd name="connsiteX0" fmla="*/ 839173 w 1666890"/>
              <a:gd name="connsiteY0" fmla="*/ 87968 h 1315604"/>
              <a:gd name="connsiteX1" fmla="*/ 0 w 1666890"/>
              <a:gd name="connsiteY1" fmla="*/ 780972 h 1315604"/>
              <a:gd name="connsiteX2" fmla="*/ 435783 w 1666890"/>
              <a:gd name="connsiteY2" fmla="*/ 1315604 h 1315604"/>
              <a:gd name="connsiteX3" fmla="*/ 1666890 w 1666890"/>
              <a:gd name="connsiteY3" fmla="*/ 654708 h 1315604"/>
              <a:gd name="connsiteX4" fmla="*/ 1363203 w 1666890"/>
              <a:gd name="connsiteY4" fmla="*/ 411090 h 1315604"/>
              <a:gd name="connsiteX5" fmla="*/ 1228710 w 1666890"/>
              <a:gd name="connsiteY5" fmla="*/ 224545 h 1315604"/>
              <a:gd name="connsiteX6" fmla="*/ 1113921 w 1666890"/>
              <a:gd name="connsiteY6" fmla="*/ 0 h 1315604"/>
              <a:gd name="connsiteX7" fmla="*/ 839173 w 1666890"/>
              <a:gd name="connsiteY7" fmla="*/ 87968 h 1315604"/>
              <a:gd name="connsiteX0" fmla="*/ 839173 w 1666890"/>
              <a:gd name="connsiteY0" fmla="*/ 87968 h 1315604"/>
              <a:gd name="connsiteX1" fmla="*/ 0 w 1666890"/>
              <a:gd name="connsiteY1" fmla="*/ 780972 h 1315604"/>
              <a:gd name="connsiteX2" fmla="*/ 435783 w 1666890"/>
              <a:gd name="connsiteY2" fmla="*/ 1315604 h 1315604"/>
              <a:gd name="connsiteX3" fmla="*/ 1666890 w 1666890"/>
              <a:gd name="connsiteY3" fmla="*/ 654708 h 1315604"/>
              <a:gd name="connsiteX4" fmla="*/ 1300285 w 1666890"/>
              <a:gd name="connsiteY4" fmla="*/ 520147 h 1315604"/>
              <a:gd name="connsiteX5" fmla="*/ 1228710 w 1666890"/>
              <a:gd name="connsiteY5" fmla="*/ 224545 h 1315604"/>
              <a:gd name="connsiteX6" fmla="*/ 1113921 w 1666890"/>
              <a:gd name="connsiteY6" fmla="*/ 0 h 1315604"/>
              <a:gd name="connsiteX7" fmla="*/ 839173 w 1666890"/>
              <a:gd name="connsiteY7" fmla="*/ 87968 h 1315604"/>
              <a:gd name="connsiteX0" fmla="*/ 839173 w 1666890"/>
              <a:gd name="connsiteY0" fmla="*/ 87968 h 1315604"/>
              <a:gd name="connsiteX1" fmla="*/ 0 w 1666890"/>
              <a:gd name="connsiteY1" fmla="*/ 780972 h 1315604"/>
              <a:gd name="connsiteX2" fmla="*/ 435783 w 1666890"/>
              <a:gd name="connsiteY2" fmla="*/ 1315604 h 1315604"/>
              <a:gd name="connsiteX3" fmla="*/ 1666890 w 1666890"/>
              <a:gd name="connsiteY3" fmla="*/ 654708 h 1315604"/>
              <a:gd name="connsiteX4" fmla="*/ 1375786 w 1666890"/>
              <a:gd name="connsiteY4" fmla="*/ 465619 h 1315604"/>
              <a:gd name="connsiteX5" fmla="*/ 1228710 w 1666890"/>
              <a:gd name="connsiteY5" fmla="*/ 224545 h 1315604"/>
              <a:gd name="connsiteX6" fmla="*/ 1113921 w 1666890"/>
              <a:gd name="connsiteY6" fmla="*/ 0 h 1315604"/>
              <a:gd name="connsiteX7" fmla="*/ 839173 w 1666890"/>
              <a:gd name="connsiteY7" fmla="*/ 87968 h 1315604"/>
              <a:gd name="connsiteX0" fmla="*/ 839173 w 1666890"/>
              <a:gd name="connsiteY0" fmla="*/ 87968 h 1315604"/>
              <a:gd name="connsiteX1" fmla="*/ 0 w 1666890"/>
              <a:gd name="connsiteY1" fmla="*/ 780972 h 1315604"/>
              <a:gd name="connsiteX2" fmla="*/ 435783 w 1666890"/>
              <a:gd name="connsiteY2" fmla="*/ 1315604 h 1315604"/>
              <a:gd name="connsiteX3" fmla="*/ 1666890 w 1666890"/>
              <a:gd name="connsiteY3" fmla="*/ 654708 h 1315604"/>
              <a:gd name="connsiteX4" fmla="*/ 1375786 w 1666890"/>
              <a:gd name="connsiteY4" fmla="*/ 465619 h 1315604"/>
              <a:gd name="connsiteX5" fmla="*/ 1136431 w 1666890"/>
              <a:gd name="connsiteY5" fmla="*/ 325213 h 1315604"/>
              <a:gd name="connsiteX6" fmla="*/ 1113921 w 1666890"/>
              <a:gd name="connsiteY6" fmla="*/ 0 h 1315604"/>
              <a:gd name="connsiteX7" fmla="*/ 839173 w 1666890"/>
              <a:gd name="connsiteY7" fmla="*/ 87968 h 1315604"/>
              <a:gd name="connsiteX0" fmla="*/ 839173 w 1666890"/>
              <a:gd name="connsiteY0" fmla="*/ 87968 h 1315604"/>
              <a:gd name="connsiteX1" fmla="*/ 0 w 1666890"/>
              <a:gd name="connsiteY1" fmla="*/ 780972 h 1315604"/>
              <a:gd name="connsiteX2" fmla="*/ 435783 w 1666890"/>
              <a:gd name="connsiteY2" fmla="*/ 1315604 h 1315604"/>
              <a:gd name="connsiteX3" fmla="*/ 1666890 w 1666890"/>
              <a:gd name="connsiteY3" fmla="*/ 654708 h 1315604"/>
              <a:gd name="connsiteX4" fmla="*/ 1375786 w 1666890"/>
              <a:gd name="connsiteY4" fmla="*/ 465619 h 1315604"/>
              <a:gd name="connsiteX5" fmla="*/ 1220321 w 1666890"/>
              <a:gd name="connsiteY5" fmla="*/ 249712 h 1315604"/>
              <a:gd name="connsiteX6" fmla="*/ 1113921 w 1666890"/>
              <a:gd name="connsiteY6" fmla="*/ 0 h 1315604"/>
              <a:gd name="connsiteX7" fmla="*/ 839173 w 1666890"/>
              <a:gd name="connsiteY7" fmla="*/ 87968 h 1315604"/>
              <a:gd name="connsiteX0" fmla="*/ 839173 w 1666890"/>
              <a:gd name="connsiteY0" fmla="*/ 87968 h 1315604"/>
              <a:gd name="connsiteX1" fmla="*/ 0 w 1666890"/>
              <a:gd name="connsiteY1" fmla="*/ 780972 h 1315604"/>
              <a:gd name="connsiteX2" fmla="*/ 435783 w 1666890"/>
              <a:gd name="connsiteY2" fmla="*/ 1315604 h 1315604"/>
              <a:gd name="connsiteX3" fmla="*/ 1666890 w 1666890"/>
              <a:gd name="connsiteY3" fmla="*/ 654708 h 1315604"/>
              <a:gd name="connsiteX4" fmla="*/ 1375786 w 1666890"/>
              <a:gd name="connsiteY4" fmla="*/ 465619 h 1315604"/>
              <a:gd name="connsiteX5" fmla="*/ 1220321 w 1666890"/>
              <a:gd name="connsiteY5" fmla="*/ 249712 h 1315604"/>
              <a:gd name="connsiteX6" fmla="*/ 1113921 w 1666890"/>
              <a:gd name="connsiteY6" fmla="*/ 0 h 1315604"/>
              <a:gd name="connsiteX7" fmla="*/ 839173 w 1666890"/>
              <a:gd name="connsiteY7" fmla="*/ 87968 h 1315604"/>
              <a:gd name="connsiteX0" fmla="*/ 839173 w 1666890"/>
              <a:gd name="connsiteY0" fmla="*/ 87968 h 1315604"/>
              <a:gd name="connsiteX1" fmla="*/ 0 w 1666890"/>
              <a:gd name="connsiteY1" fmla="*/ 780972 h 1315604"/>
              <a:gd name="connsiteX2" fmla="*/ 435783 w 1666890"/>
              <a:gd name="connsiteY2" fmla="*/ 1315604 h 1315604"/>
              <a:gd name="connsiteX3" fmla="*/ 1666890 w 1666890"/>
              <a:gd name="connsiteY3" fmla="*/ 654708 h 1315604"/>
              <a:gd name="connsiteX4" fmla="*/ 1375786 w 1666890"/>
              <a:gd name="connsiteY4" fmla="*/ 465619 h 1315604"/>
              <a:gd name="connsiteX5" fmla="*/ 1220321 w 1666890"/>
              <a:gd name="connsiteY5" fmla="*/ 249712 h 1315604"/>
              <a:gd name="connsiteX6" fmla="*/ 1113921 w 1666890"/>
              <a:gd name="connsiteY6" fmla="*/ 0 h 1315604"/>
              <a:gd name="connsiteX7" fmla="*/ 839173 w 1666890"/>
              <a:gd name="connsiteY7" fmla="*/ 87968 h 1315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66890" h="1315604">
                <a:moveTo>
                  <a:pt x="839173" y="87968"/>
                </a:moveTo>
                <a:lnTo>
                  <a:pt x="0" y="780972"/>
                </a:lnTo>
                <a:lnTo>
                  <a:pt x="435783" y="1315604"/>
                </a:lnTo>
                <a:lnTo>
                  <a:pt x="1666890" y="654708"/>
                </a:lnTo>
                <a:lnTo>
                  <a:pt x="1375786" y="465619"/>
                </a:lnTo>
                <a:cubicBezTo>
                  <a:pt x="1315575" y="406234"/>
                  <a:pt x="1267949" y="355237"/>
                  <a:pt x="1220321" y="249712"/>
                </a:cubicBezTo>
                <a:lnTo>
                  <a:pt x="1113921" y="0"/>
                </a:lnTo>
                <a:lnTo>
                  <a:pt x="839173" y="87968"/>
                </a:lnTo>
                <a:close/>
              </a:path>
            </a:pathLst>
          </a:custGeom>
          <a:noFill/>
          <a:ln>
            <a:solidFill>
              <a:srgbClr val="008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>
                <a:solidFill>
                  <a:srgbClr val="008000"/>
                </a:solidFill>
              </a:rPr>
              <a:t>E</a:t>
            </a:r>
            <a:endParaRPr lang="zh-TW" altLang="en-US" dirty="0">
              <a:solidFill>
                <a:srgbClr val="008000"/>
              </a:solidFill>
            </a:endParaRPr>
          </a:p>
        </p:txBody>
      </p:sp>
      <p:sp>
        <p:nvSpPr>
          <p:cNvPr id="27" name="手繪多邊形: 圖案 378884">
            <a:extLst>
              <a:ext uri="{FF2B5EF4-FFF2-40B4-BE49-F238E27FC236}">
                <a16:creationId xmlns:a16="http://schemas.microsoft.com/office/drawing/2014/main" id="{12B62CB9-FD9D-BDC1-9753-D78EA6FC966B}"/>
              </a:ext>
            </a:extLst>
          </p:cNvPr>
          <p:cNvSpPr/>
          <p:nvPr/>
        </p:nvSpPr>
        <p:spPr>
          <a:xfrm>
            <a:off x="6504001" y="3125511"/>
            <a:ext cx="556291" cy="759083"/>
          </a:xfrm>
          <a:custGeom>
            <a:avLst/>
            <a:gdLst>
              <a:gd name="connsiteX0" fmla="*/ 0 w 1192696"/>
              <a:gd name="connsiteY0" fmla="*/ 0 h 1017767"/>
              <a:gd name="connsiteX1" fmla="*/ 0 w 1192696"/>
              <a:gd name="connsiteY1" fmla="*/ 1001864 h 1017767"/>
              <a:gd name="connsiteX2" fmla="*/ 818985 w 1192696"/>
              <a:gd name="connsiteY2" fmla="*/ 1017767 h 1017767"/>
              <a:gd name="connsiteX3" fmla="*/ 1192696 w 1192696"/>
              <a:gd name="connsiteY3" fmla="*/ 27830 h 1017767"/>
              <a:gd name="connsiteX0" fmla="*/ 0 w 1192696"/>
              <a:gd name="connsiteY0" fmla="*/ 0 h 1017767"/>
              <a:gd name="connsiteX1" fmla="*/ 0 w 1192696"/>
              <a:gd name="connsiteY1" fmla="*/ 1001864 h 1017767"/>
              <a:gd name="connsiteX2" fmla="*/ 818985 w 1192696"/>
              <a:gd name="connsiteY2" fmla="*/ 1017767 h 1017767"/>
              <a:gd name="connsiteX3" fmla="*/ 1192696 w 1192696"/>
              <a:gd name="connsiteY3" fmla="*/ 27830 h 1017767"/>
              <a:gd name="connsiteX4" fmla="*/ 0 w 1192696"/>
              <a:gd name="connsiteY4" fmla="*/ 0 h 1017767"/>
              <a:gd name="connsiteX0" fmla="*/ 0 w 1575290"/>
              <a:gd name="connsiteY0" fmla="*/ 56341 h 1074108"/>
              <a:gd name="connsiteX1" fmla="*/ 0 w 1575290"/>
              <a:gd name="connsiteY1" fmla="*/ 1058205 h 1074108"/>
              <a:gd name="connsiteX2" fmla="*/ 818985 w 1575290"/>
              <a:gd name="connsiteY2" fmla="*/ 1074108 h 1074108"/>
              <a:gd name="connsiteX3" fmla="*/ 1575290 w 1575290"/>
              <a:gd name="connsiteY3" fmla="*/ 0 h 1074108"/>
              <a:gd name="connsiteX4" fmla="*/ 0 w 1575290"/>
              <a:gd name="connsiteY4" fmla="*/ 56341 h 1074108"/>
              <a:gd name="connsiteX0" fmla="*/ 0 w 1196522"/>
              <a:gd name="connsiteY0" fmla="*/ 0 h 1017767"/>
              <a:gd name="connsiteX1" fmla="*/ 0 w 1196522"/>
              <a:gd name="connsiteY1" fmla="*/ 1001864 h 1017767"/>
              <a:gd name="connsiteX2" fmla="*/ 818985 w 1196522"/>
              <a:gd name="connsiteY2" fmla="*/ 1017767 h 1017767"/>
              <a:gd name="connsiteX3" fmla="*/ 1196522 w 1196522"/>
              <a:gd name="connsiteY3" fmla="*/ 43134 h 1017767"/>
              <a:gd name="connsiteX4" fmla="*/ 0 w 1196522"/>
              <a:gd name="connsiteY4" fmla="*/ 0 h 1017767"/>
              <a:gd name="connsiteX0" fmla="*/ 0 w 1533205"/>
              <a:gd name="connsiteY0" fmla="*/ 163467 h 1181234"/>
              <a:gd name="connsiteX1" fmla="*/ 0 w 1533205"/>
              <a:gd name="connsiteY1" fmla="*/ 1165331 h 1181234"/>
              <a:gd name="connsiteX2" fmla="*/ 818985 w 1533205"/>
              <a:gd name="connsiteY2" fmla="*/ 1181234 h 1181234"/>
              <a:gd name="connsiteX3" fmla="*/ 1533205 w 1533205"/>
              <a:gd name="connsiteY3" fmla="*/ 0 h 1181234"/>
              <a:gd name="connsiteX4" fmla="*/ 0 w 1533205"/>
              <a:gd name="connsiteY4" fmla="*/ 163467 h 1181234"/>
              <a:gd name="connsiteX0" fmla="*/ 0 w 1200348"/>
              <a:gd name="connsiteY0" fmla="*/ 0 h 1017767"/>
              <a:gd name="connsiteX1" fmla="*/ 0 w 1200348"/>
              <a:gd name="connsiteY1" fmla="*/ 1001864 h 1017767"/>
              <a:gd name="connsiteX2" fmla="*/ 818985 w 1200348"/>
              <a:gd name="connsiteY2" fmla="*/ 1017767 h 1017767"/>
              <a:gd name="connsiteX3" fmla="*/ 1200348 w 1200348"/>
              <a:gd name="connsiteY3" fmla="*/ 24004 h 1017767"/>
              <a:gd name="connsiteX4" fmla="*/ 0 w 1200348"/>
              <a:gd name="connsiteY4" fmla="*/ 0 h 1017767"/>
              <a:gd name="connsiteX0" fmla="*/ 0 w 1200348"/>
              <a:gd name="connsiteY0" fmla="*/ 729037 h 1746804"/>
              <a:gd name="connsiteX1" fmla="*/ 0 w 1200348"/>
              <a:gd name="connsiteY1" fmla="*/ 1730901 h 1746804"/>
              <a:gd name="connsiteX2" fmla="*/ 818985 w 1200348"/>
              <a:gd name="connsiteY2" fmla="*/ 1746804 h 1746804"/>
              <a:gd name="connsiteX3" fmla="*/ 1200348 w 1200348"/>
              <a:gd name="connsiteY3" fmla="*/ 753041 h 1746804"/>
              <a:gd name="connsiteX4" fmla="*/ 898088 w 1200348"/>
              <a:gd name="connsiteY4" fmla="*/ 0 h 1746804"/>
              <a:gd name="connsiteX5" fmla="*/ 0 w 1200348"/>
              <a:gd name="connsiteY5" fmla="*/ 729037 h 1746804"/>
              <a:gd name="connsiteX0" fmla="*/ 0 w 1012877"/>
              <a:gd name="connsiteY0" fmla="*/ 729037 h 1746804"/>
              <a:gd name="connsiteX1" fmla="*/ 0 w 1012877"/>
              <a:gd name="connsiteY1" fmla="*/ 1730901 h 1746804"/>
              <a:gd name="connsiteX2" fmla="*/ 818985 w 1012877"/>
              <a:gd name="connsiteY2" fmla="*/ 1746804 h 1746804"/>
              <a:gd name="connsiteX3" fmla="*/ 1012877 w 1012877"/>
              <a:gd name="connsiteY3" fmla="*/ 160020 h 1746804"/>
              <a:gd name="connsiteX4" fmla="*/ 898088 w 1012877"/>
              <a:gd name="connsiteY4" fmla="*/ 0 h 1746804"/>
              <a:gd name="connsiteX5" fmla="*/ 0 w 1012877"/>
              <a:gd name="connsiteY5" fmla="*/ 729037 h 1746804"/>
              <a:gd name="connsiteX0" fmla="*/ 0 w 1012877"/>
              <a:gd name="connsiteY0" fmla="*/ 729037 h 1730901"/>
              <a:gd name="connsiteX1" fmla="*/ 0 w 1012877"/>
              <a:gd name="connsiteY1" fmla="*/ 1730901 h 1730901"/>
              <a:gd name="connsiteX2" fmla="*/ 968197 w 1012877"/>
              <a:gd name="connsiteY2" fmla="*/ 1371862 h 1730901"/>
              <a:gd name="connsiteX3" fmla="*/ 1012877 w 1012877"/>
              <a:gd name="connsiteY3" fmla="*/ 160020 h 1730901"/>
              <a:gd name="connsiteX4" fmla="*/ 898088 w 1012877"/>
              <a:gd name="connsiteY4" fmla="*/ 0 h 1730901"/>
              <a:gd name="connsiteX5" fmla="*/ 0 w 1012877"/>
              <a:gd name="connsiteY5" fmla="*/ 729037 h 1730901"/>
              <a:gd name="connsiteX0" fmla="*/ 0 w 1012877"/>
              <a:gd name="connsiteY0" fmla="*/ 729037 h 1466911"/>
              <a:gd name="connsiteX1" fmla="*/ 0 w 1012877"/>
              <a:gd name="connsiteY1" fmla="*/ 1466911 h 1466911"/>
              <a:gd name="connsiteX2" fmla="*/ 968197 w 1012877"/>
              <a:gd name="connsiteY2" fmla="*/ 1371862 h 1466911"/>
              <a:gd name="connsiteX3" fmla="*/ 1012877 w 1012877"/>
              <a:gd name="connsiteY3" fmla="*/ 160020 h 1466911"/>
              <a:gd name="connsiteX4" fmla="*/ 898088 w 1012877"/>
              <a:gd name="connsiteY4" fmla="*/ 0 h 1466911"/>
              <a:gd name="connsiteX5" fmla="*/ 0 w 1012877"/>
              <a:gd name="connsiteY5" fmla="*/ 729037 h 1466911"/>
              <a:gd name="connsiteX0" fmla="*/ 0 w 1012877"/>
              <a:gd name="connsiteY0" fmla="*/ 729037 h 1471336"/>
              <a:gd name="connsiteX1" fmla="*/ 0 w 1012877"/>
              <a:gd name="connsiteY1" fmla="*/ 1466911 h 1471336"/>
              <a:gd name="connsiteX2" fmla="*/ 776900 w 1012877"/>
              <a:gd name="connsiteY2" fmla="*/ 1471336 h 1471336"/>
              <a:gd name="connsiteX3" fmla="*/ 1012877 w 1012877"/>
              <a:gd name="connsiteY3" fmla="*/ 160020 h 1471336"/>
              <a:gd name="connsiteX4" fmla="*/ 898088 w 1012877"/>
              <a:gd name="connsiteY4" fmla="*/ 0 h 1471336"/>
              <a:gd name="connsiteX5" fmla="*/ 0 w 1012877"/>
              <a:gd name="connsiteY5" fmla="*/ 729037 h 1471336"/>
              <a:gd name="connsiteX0" fmla="*/ 0 w 1012877"/>
              <a:gd name="connsiteY0" fmla="*/ 729037 h 1471336"/>
              <a:gd name="connsiteX1" fmla="*/ 0 w 1012877"/>
              <a:gd name="connsiteY1" fmla="*/ 1466911 h 1471336"/>
              <a:gd name="connsiteX2" fmla="*/ 776900 w 1012877"/>
              <a:gd name="connsiteY2" fmla="*/ 1471336 h 1471336"/>
              <a:gd name="connsiteX3" fmla="*/ 970782 w 1012877"/>
              <a:gd name="connsiteY3" fmla="*/ 1078916 h 1471336"/>
              <a:gd name="connsiteX4" fmla="*/ 1012877 w 1012877"/>
              <a:gd name="connsiteY4" fmla="*/ 160020 h 1471336"/>
              <a:gd name="connsiteX5" fmla="*/ 898088 w 1012877"/>
              <a:gd name="connsiteY5" fmla="*/ 0 h 1471336"/>
              <a:gd name="connsiteX6" fmla="*/ 0 w 1012877"/>
              <a:gd name="connsiteY6" fmla="*/ 729037 h 1471336"/>
              <a:gd name="connsiteX0" fmla="*/ 45912 w 1058789"/>
              <a:gd name="connsiteY0" fmla="*/ 729037 h 1471336"/>
              <a:gd name="connsiteX1" fmla="*/ 0 w 1058789"/>
              <a:gd name="connsiteY1" fmla="*/ 1417173 h 1471336"/>
              <a:gd name="connsiteX2" fmla="*/ 822812 w 1058789"/>
              <a:gd name="connsiteY2" fmla="*/ 1471336 h 1471336"/>
              <a:gd name="connsiteX3" fmla="*/ 1016694 w 1058789"/>
              <a:gd name="connsiteY3" fmla="*/ 1078916 h 1471336"/>
              <a:gd name="connsiteX4" fmla="*/ 1058789 w 1058789"/>
              <a:gd name="connsiteY4" fmla="*/ 160020 h 1471336"/>
              <a:gd name="connsiteX5" fmla="*/ 944000 w 1058789"/>
              <a:gd name="connsiteY5" fmla="*/ 0 h 1471336"/>
              <a:gd name="connsiteX6" fmla="*/ 45912 w 1058789"/>
              <a:gd name="connsiteY6" fmla="*/ 729037 h 1471336"/>
              <a:gd name="connsiteX0" fmla="*/ 0 w 1058789"/>
              <a:gd name="connsiteY0" fmla="*/ 729037 h 1471336"/>
              <a:gd name="connsiteX1" fmla="*/ 0 w 1058789"/>
              <a:gd name="connsiteY1" fmla="*/ 1417173 h 1471336"/>
              <a:gd name="connsiteX2" fmla="*/ 822812 w 1058789"/>
              <a:gd name="connsiteY2" fmla="*/ 1471336 h 1471336"/>
              <a:gd name="connsiteX3" fmla="*/ 1016694 w 1058789"/>
              <a:gd name="connsiteY3" fmla="*/ 1078916 h 1471336"/>
              <a:gd name="connsiteX4" fmla="*/ 1058789 w 1058789"/>
              <a:gd name="connsiteY4" fmla="*/ 160020 h 1471336"/>
              <a:gd name="connsiteX5" fmla="*/ 944000 w 1058789"/>
              <a:gd name="connsiteY5" fmla="*/ 0 h 1471336"/>
              <a:gd name="connsiteX6" fmla="*/ 0 w 1058789"/>
              <a:gd name="connsiteY6" fmla="*/ 729037 h 1471336"/>
              <a:gd name="connsiteX0" fmla="*/ 0 w 1058789"/>
              <a:gd name="connsiteY0" fmla="*/ 790252 h 1532551"/>
              <a:gd name="connsiteX1" fmla="*/ 0 w 1058789"/>
              <a:gd name="connsiteY1" fmla="*/ 1478388 h 1532551"/>
              <a:gd name="connsiteX2" fmla="*/ 822812 w 1058789"/>
              <a:gd name="connsiteY2" fmla="*/ 1532551 h 1532551"/>
              <a:gd name="connsiteX3" fmla="*/ 1016694 w 1058789"/>
              <a:gd name="connsiteY3" fmla="*/ 1140131 h 1532551"/>
              <a:gd name="connsiteX4" fmla="*/ 1058789 w 1058789"/>
              <a:gd name="connsiteY4" fmla="*/ 221235 h 1532551"/>
              <a:gd name="connsiteX5" fmla="*/ 944000 w 1058789"/>
              <a:gd name="connsiteY5" fmla="*/ 0 h 1532551"/>
              <a:gd name="connsiteX6" fmla="*/ 0 w 1058789"/>
              <a:gd name="connsiteY6" fmla="*/ 790252 h 1532551"/>
              <a:gd name="connsiteX0" fmla="*/ 0 w 1058789"/>
              <a:gd name="connsiteY0" fmla="*/ 790252 h 1532551"/>
              <a:gd name="connsiteX1" fmla="*/ 0 w 1058789"/>
              <a:gd name="connsiteY1" fmla="*/ 1478388 h 1532551"/>
              <a:gd name="connsiteX2" fmla="*/ 822812 w 1058789"/>
              <a:gd name="connsiteY2" fmla="*/ 1532551 h 1532551"/>
              <a:gd name="connsiteX3" fmla="*/ 1016694 w 1058789"/>
              <a:gd name="connsiteY3" fmla="*/ 1140131 h 1532551"/>
              <a:gd name="connsiteX4" fmla="*/ 1058789 w 1058789"/>
              <a:gd name="connsiteY4" fmla="*/ 221235 h 1532551"/>
              <a:gd name="connsiteX5" fmla="*/ 944000 w 1058789"/>
              <a:gd name="connsiteY5" fmla="*/ 0 h 1532551"/>
              <a:gd name="connsiteX6" fmla="*/ 0 w 1058789"/>
              <a:gd name="connsiteY6" fmla="*/ 790252 h 1532551"/>
              <a:gd name="connsiteX0" fmla="*/ 0 w 1058789"/>
              <a:gd name="connsiteY0" fmla="*/ 1050416 h 1792715"/>
              <a:gd name="connsiteX1" fmla="*/ 0 w 1058789"/>
              <a:gd name="connsiteY1" fmla="*/ 1738552 h 1792715"/>
              <a:gd name="connsiteX2" fmla="*/ 822812 w 1058789"/>
              <a:gd name="connsiteY2" fmla="*/ 1792715 h 1792715"/>
              <a:gd name="connsiteX3" fmla="*/ 1016694 w 1058789"/>
              <a:gd name="connsiteY3" fmla="*/ 1400295 h 1792715"/>
              <a:gd name="connsiteX4" fmla="*/ 1058789 w 1058789"/>
              <a:gd name="connsiteY4" fmla="*/ 481399 h 1792715"/>
              <a:gd name="connsiteX5" fmla="*/ 944000 w 1058789"/>
              <a:gd name="connsiteY5" fmla="*/ 0 h 1792715"/>
              <a:gd name="connsiteX6" fmla="*/ 0 w 1058789"/>
              <a:gd name="connsiteY6" fmla="*/ 1050416 h 1792715"/>
              <a:gd name="connsiteX0" fmla="*/ 0 w 1058789"/>
              <a:gd name="connsiteY0" fmla="*/ 778774 h 1521073"/>
              <a:gd name="connsiteX1" fmla="*/ 0 w 1058789"/>
              <a:gd name="connsiteY1" fmla="*/ 1466910 h 1521073"/>
              <a:gd name="connsiteX2" fmla="*/ 822812 w 1058789"/>
              <a:gd name="connsiteY2" fmla="*/ 1521073 h 1521073"/>
              <a:gd name="connsiteX3" fmla="*/ 1016694 w 1058789"/>
              <a:gd name="connsiteY3" fmla="*/ 1128653 h 1521073"/>
              <a:gd name="connsiteX4" fmla="*/ 1058789 w 1058789"/>
              <a:gd name="connsiteY4" fmla="*/ 209757 h 1521073"/>
              <a:gd name="connsiteX5" fmla="*/ 944000 w 1058789"/>
              <a:gd name="connsiteY5" fmla="*/ 0 h 1521073"/>
              <a:gd name="connsiteX6" fmla="*/ 0 w 1058789"/>
              <a:gd name="connsiteY6" fmla="*/ 778774 h 1521073"/>
              <a:gd name="connsiteX0" fmla="*/ 0 w 1058789"/>
              <a:gd name="connsiteY0" fmla="*/ 778774 h 1521073"/>
              <a:gd name="connsiteX1" fmla="*/ 0 w 1058789"/>
              <a:gd name="connsiteY1" fmla="*/ 1466910 h 1521073"/>
              <a:gd name="connsiteX2" fmla="*/ 822812 w 1058789"/>
              <a:gd name="connsiteY2" fmla="*/ 1521073 h 1521073"/>
              <a:gd name="connsiteX3" fmla="*/ 1016694 w 1058789"/>
              <a:gd name="connsiteY3" fmla="*/ 1128653 h 1521073"/>
              <a:gd name="connsiteX4" fmla="*/ 1058789 w 1058789"/>
              <a:gd name="connsiteY4" fmla="*/ 166373 h 1521073"/>
              <a:gd name="connsiteX5" fmla="*/ 944000 w 1058789"/>
              <a:gd name="connsiteY5" fmla="*/ 0 h 1521073"/>
              <a:gd name="connsiteX6" fmla="*/ 0 w 1058789"/>
              <a:gd name="connsiteY6" fmla="*/ 778774 h 1521073"/>
              <a:gd name="connsiteX0" fmla="*/ 0 w 1058789"/>
              <a:gd name="connsiteY0" fmla="*/ 778774 h 1521073"/>
              <a:gd name="connsiteX1" fmla="*/ 0 w 1058789"/>
              <a:gd name="connsiteY1" fmla="*/ 1466910 h 1521073"/>
              <a:gd name="connsiteX2" fmla="*/ 822812 w 1058789"/>
              <a:gd name="connsiteY2" fmla="*/ 1521073 h 1521073"/>
              <a:gd name="connsiteX3" fmla="*/ 1016694 w 1058789"/>
              <a:gd name="connsiteY3" fmla="*/ 1128653 h 1521073"/>
              <a:gd name="connsiteX4" fmla="*/ 1058789 w 1058789"/>
              <a:gd name="connsiteY4" fmla="*/ 166373 h 1521073"/>
              <a:gd name="connsiteX5" fmla="*/ 944000 w 1058789"/>
              <a:gd name="connsiteY5" fmla="*/ 0 h 1521073"/>
              <a:gd name="connsiteX6" fmla="*/ 0 w 1058789"/>
              <a:gd name="connsiteY6" fmla="*/ 778774 h 1521073"/>
              <a:gd name="connsiteX0" fmla="*/ 136826 w 1195615"/>
              <a:gd name="connsiteY0" fmla="*/ 778774 h 1573701"/>
              <a:gd name="connsiteX1" fmla="*/ 0 w 1195615"/>
              <a:gd name="connsiteY1" fmla="*/ 1573701 h 1573701"/>
              <a:gd name="connsiteX2" fmla="*/ 959638 w 1195615"/>
              <a:gd name="connsiteY2" fmla="*/ 1521073 h 1573701"/>
              <a:gd name="connsiteX3" fmla="*/ 1153520 w 1195615"/>
              <a:gd name="connsiteY3" fmla="*/ 1128653 h 1573701"/>
              <a:gd name="connsiteX4" fmla="*/ 1195615 w 1195615"/>
              <a:gd name="connsiteY4" fmla="*/ 166373 h 1573701"/>
              <a:gd name="connsiteX5" fmla="*/ 1080826 w 1195615"/>
              <a:gd name="connsiteY5" fmla="*/ 0 h 1573701"/>
              <a:gd name="connsiteX6" fmla="*/ 136826 w 1195615"/>
              <a:gd name="connsiteY6" fmla="*/ 778774 h 1573701"/>
              <a:gd name="connsiteX0" fmla="*/ 0 w 1058789"/>
              <a:gd name="connsiteY0" fmla="*/ 778774 h 1521073"/>
              <a:gd name="connsiteX1" fmla="*/ 13349 w 1058789"/>
              <a:gd name="connsiteY1" fmla="*/ 1500282 h 1521073"/>
              <a:gd name="connsiteX2" fmla="*/ 822812 w 1058789"/>
              <a:gd name="connsiteY2" fmla="*/ 1521073 h 1521073"/>
              <a:gd name="connsiteX3" fmla="*/ 1016694 w 1058789"/>
              <a:gd name="connsiteY3" fmla="*/ 1128653 h 1521073"/>
              <a:gd name="connsiteX4" fmla="*/ 1058789 w 1058789"/>
              <a:gd name="connsiteY4" fmla="*/ 166373 h 1521073"/>
              <a:gd name="connsiteX5" fmla="*/ 944000 w 1058789"/>
              <a:gd name="connsiteY5" fmla="*/ 0 h 1521073"/>
              <a:gd name="connsiteX6" fmla="*/ 0 w 1058789"/>
              <a:gd name="connsiteY6" fmla="*/ 778774 h 1521073"/>
              <a:gd name="connsiteX0" fmla="*/ 0 w 1215639"/>
              <a:gd name="connsiteY0" fmla="*/ 778774 h 1521073"/>
              <a:gd name="connsiteX1" fmla="*/ 13349 w 1215639"/>
              <a:gd name="connsiteY1" fmla="*/ 1500282 h 1521073"/>
              <a:gd name="connsiteX2" fmla="*/ 822812 w 1215639"/>
              <a:gd name="connsiteY2" fmla="*/ 1521073 h 1521073"/>
              <a:gd name="connsiteX3" fmla="*/ 1016694 w 1215639"/>
              <a:gd name="connsiteY3" fmla="*/ 1128653 h 1521073"/>
              <a:gd name="connsiteX4" fmla="*/ 1215639 w 1215639"/>
              <a:gd name="connsiteY4" fmla="*/ 109640 h 1521073"/>
              <a:gd name="connsiteX5" fmla="*/ 944000 w 1215639"/>
              <a:gd name="connsiteY5" fmla="*/ 0 h 1521073"/>
              <a:gd name="connsiteX6" fmla="*/ 0 w 1215639"/>
              <a:gd name="connsiteY6" fmla="*/ 778774 h 1521073"/>
              <a:gd name="connsiteX0" fmla="*/ 0 w 1215639"/>
              <a:gd name="connsiteY0" fmla="*/ 778774 h 1521073"/>
              <a:gd name="connsiteX1" fmla="*/ 13349 w 1215639"/>
              <a:gd name="connsiteY1" fmla="*/ 1500282 h 1521073"/>
              <a:gd name="connsiteX2" fmla="*/ 822812 w 1215639"/>
              <a:gd name="connsiteY2" fmla="*/ 1521073 h 1521073"/>
              <a:gd name="connsiteX3" fmla="*/ 829809 w 1215639"/>
              <a:gd name="connsiteY3" fmla="*/ 971803 h 1521073"/>
              <a:gd name="connsiteX4" fmla="*/ 1215639 w 1215639"/>
              <a:gd name="connsiteY4" fmla="*/ 109640 h 1521073"/>
              <a:gd name="connsiteX5" fmla="*/ 944000 w 1215639"/>
              <a:gd name="connsiteY5" fmla="*/ 0 h 1521073"/>
              <a:gd name="connsiteX6" fmla="*/ 0 w 1215639"/>
              <a:gd name="connsiteY6" fmla="*/ 778774 h 1521073"/>
              <a:gd name="connsiteX0" fmla="*/ 0 w 1215639"/>
              <a:gd name="connsiteY0" fmla="*/ 778774 h 1500282"/>
              <a:gd name="connsiteX1" fmla="*/ 13349 w 1215639"/>
              <a:gd name="connsiteY1" fmla="*/ 1500282 h 1500282"/>
              <a:gd name="connsiteX2" fmla="*/ 495764 w 1215639"/>
              <a:gd name="connsiteY2" fmla="*/ 960419 h 1500282"/>
              <a:gd name="connsiteX3" fmla="*/ 829809 w 1215639"/>
              <a:gd name="connsiteY3" fmla="*/ 971803 h 1500282"/>
              <a:gd name="connsiteX4" fmla="*/ 1215639 w 1215639"/>
              <a:gd name="connsiteY4" fmla="*/ 109640 h 1500282"/>
              <a:gd name="connsiteX5" fmla="*/ 944000 w 1215639"/>
              <a:gd name="connsiteY5" fmla="*/ 0 h 1500282"/>
              <a:gd name="connsiteX6" fmla="*/ 0 w 1215639"/>
              <a:gd name="connsiteY6" fmla="*/ 778774 h 1500282"/>
              <a:gd name="connsiteX0" fmla="*/ 0 w 1215639"/>
              <a:gd name="connsiteY0" fmla="*/ 778774 h 1500282"/>
              <a:gd name="connsiteX1" fmla="*/ 13349 w 1215639"/>
              <a:gd name="connsiteY1" fmla="*/ 1500282 h 1500282"/>
              <a:gd name="connsiteX2" fmla="*/ 495764 w 1215639"/>
              <a:gd name="connsiteY2" fmla="*/ 960419 h 1500282"/>
              <a:gd name="connsiteX3" fmla="*/ 829809 w 1215639"/>
              <a:gd name="connsiteY3" fmla="*/ 971803 h 1500282"/>
              <a:gd name="connsiteX4" fmla="*/ 1215639 w 1215639"/>
              <a:gd name="connsiteY4" fmla="*/ 109640 h 1500282"/>
              <a:gd name="connsiteX5" fmla="*/ 944000 w 1215639"/>
              <a:gd name="connsiteY5" fmla="*/ 0 h 1500282"/>
              <a:gd name="connsiteX6" fmla="*/ 0 w 1215639"/>
              <a:gd name="connsiteY6" fmla="*/ 778774 h 1500282"/>
              <a:gd name="connsiteX0" fmla="*/ 0 w 1215639"/>
              <a:gd name="connsiteY0" fmla="*/ 778774 h 1500282"/>
              <a:gd name="connsiteX1" fmla="*/ 13349 w 1215639"/>
              <a:gd name="connsiteY1" fmla="*/ 1500282 h 1500282"/>
              <a:gd name="connsiteX2" fmla="*/ 495764 w 1215639"/>
              <a:gd name="connsiteY2" fmla="*/ 960419 h 1500282"/>
              <a:gd name="connsiteX3" fmla="*/ 829809 w 1215639"/>
              <a:gd name="connsiteY3" fmla="*/ 971803 h 1500282"/>
              <a:gd name="connsiteX4" fmla="*/ 1215639 w 1215639"/>
              <a:gd name="connsiteY4" fmla="*/ 109640 h 1500282"/>
              <a:gd name="connsiteX5" fmla="*/ 944000 w 1215639"/>
              <a:gd name="connsiteY5" fmla="*/ 0 h 1500282"/>
              <a:gd name="connsiteX6" fmla="*/ 0 w 1215639"/>
              <a:gd name="connsiteY6" fmla="*/ 778774 h 1500282"/>
              <a:gd name="connsiteX0" fmla="*/ 0 w 1215639"/>
              <a:gd name="connsiteY0" fmla="*/ 778774 h 971803"/>
              <a:gd name="connsiteX1" fmla="*/ 495764 w 1215639"/>
              <a:gd name="connsiteY1" fmla="*/ 960419 h 971803"/>
              <a:gd name="connsiteX2" fmla="*/ 829809 w 1215639"/>
              <a:gd name="connsiteY2" fmla="*/ 971803 h 971803"/>
              <a:gd name="connsiteX3" fmla="*/ 1215639 w 1215639"/>
              <a:gd name="connsiteY3" fmla="*/ 109640 h 971803"/>
              <a:gd name="connsiteX4" fmla="*/ 944000 w 1215639"/>
              <a:gd name="connsiteY4" fmla="*/ 0 h 971803"/>
              <a:gd name="connsiteX5" fmla="*/ 0 w 1215639"/>
              <a:gd name="connsiteY5" fmla="*/ 778774 h 971803"/>
              <a:gd name="connsiteX0" fmla="*/ 0 w 1215639"/>
              <a:gd name="connsiteY0" fmla="*/ 778774 h 971803"/>
              <a:gd name="connsiteX1" fmla="*/ 495764 w 1215639"/>
              <a:gd name="connsiteY1" fmla="*/ 960419 h 971803"/>
              <a:gd name="connsiteX2" fmla="*/ 829809 w 1215639"/>
              <a:gd name="connsiteY2" fmla="*/ 971803 h 971803"/>
              <a:gd name="connsiteX3" fmla="*/ 1215639 w 1215639"/>
              <a:gd name="connsiteY3" fmla="*/ 109640 h 971803"/>
              <a:gd name="connsiteX4" fmla="*/ 944000 w 1215639"/>
              <a:gd name="connsiteY4" fmla="*/ 0 h 971803"/>
              <a:gd name="connsiteX5" fmla="*/ 0 w 1215639"/>
              <a:gd name="connsiteY5" fmla="*/ 778774 h 971803"/>
              <a:gd name="connsiteX0" fmla="*/ 448236 w 719875"/>
              <a:gd name="connsiteY0" fmla="*/ 0 h 971803"/>
              <a:gd name="connsiteX1" fmla="*/ 0 w 719875"/>
              <a:gd name="connsiteY1" fmla="*/ 960419 h 971803"/>
              <a:gd name="connsiteX2" fmla="*/ 334045 w 719875"/>
              <a:gd name="connsiteY2" fmla="*/ 971803 h 971803"/>
              <a:gd name="connsiteX3" fmla="*/ 719875 w 719875"/>
              <a:gd name="connsiteY3" fmla="*/ 109640 h 971803"/>
              <a:gd name="connsiteX4" fmla="*/ 448236 w 719875"/>
              <a:gd name="connsiteY4" fmla="*/ 0 h 971803"/>
              <a:gd name="connsiteX0" fmla="*/ 368541 w 640180"/>
              <a:gd name="connsiteY0" fmla="*/ 0 h 971803"/>
              <a:gd name="connsiteX1" fmla="*/ 0 w 640180"/>
              <a:gd name="connsiteY1" fmla="*/ 805223 h 971803"/>
              <a:gd name="connsiteX2" fmla="*/ 254350 w 640180"/>
              <a:gd name="connsiteY2" fmla="*/ 971803 h 971803"/>
              <a:gd name="connsiteX3" fmla="*/ 640180 w 640180"/>
              <a:gd name="connsiteY3" fmla="*/ 109640 h 971803"/>
              <a:gd name="connsiteX4" fmla="*/ 368541 w 640180"/>
              <a:gd name="connsiteY4" fmla="*/ 0 h 971803"/>
              <a:gd name="connsiteX0" fmla="*/ 368541 w 640180"/>
              <a:gd name="connsiteY0" fmla="*/ 0 h 833385"/>
              <a:gd name="connsiteX1" fmla="*/ 0 w 640180"/>
              <a:gd name="connsiteY1" fmla="*/ 805223 h 833385"/>
              <a:gd name="connsiteX2" fmla="*/ 321462 w 640180"/>
              <a:gd name="connsiteY2" fmla="*/ 833385 h 833385"/>
              <a:gd name="connsiteX3" fmla="*/ 640180 w 640180"/>
              <a:gd name="connsiteY3" fmla="*/ 109640 h 833385"/>
              <a:gd name="connsiteX4" fmla="*/ 368541 w 640180"/>
              <a:gd name="connsiteY4" fmla="*/ 0 h 833385"/>
              <a:gd name="connsiteX0" fmla="*/ 368541 w 640180"/>
              <a:gd name="connsiteY0" fmla="*/ 0 h 805223"/>
              <a:gd name="connsiteX1" fmla="*/ 0 w 640180"/>
              <a:gd name="connsiteY1" fmla="*/ 805223 h 805223"/>
              <a:gd name="connsiteX2" fmla="*/ 237572 w 640180"/>
              <a:gd name="connsiteY2" fmla="*/ 644632 h 805223"/>
              <a:gd name="connsiteX3" fmla="*/ 640180 w 640180"/>
              <a:gd name="connsiteY3" fmla="*/ 109640 h 805223"/>
              <a:gd name="connsiteX4" fmla="*/ 368541 w 640180"/>
              <a:gd name="connsiteY4" fmla="*/ 0 h 805223"/>
              <a:gd name="connsiteX0" fmla="*/ 368541 w 640180"/>
              <a:gd name="connsiteY0" fmla="*/ 0 h 805223"/>
              <a:gd name="connsiteX1" fmla="*/ 0 w 640180"/>
              <a:gd name="connsiteY1" fmla="*/ 805223 h 805223"/>
              <a:gd name="connsiteX2" fmla="*/ 313073 w 640180"/>
              <a:gd name="connsiteY2" fmla="*/ 795634 h 805223"/>
              <a:gd name="connsiteX3" fmla="*/ 640180 w 640180"/>
              <a:gd name="connsiteY3" fmla="*/ 109640 h 805223"/>
              <a:gd name="connsiteX4" fmla="*/ 368541 w 640180"/>
              <a:gd name="connsiteY4" fmla="*/ 0 h 805223"/>
              <a:gd name="connsiteX0" fmla="*/ 246901 w 518540"/>
              <a:gd name="connsiteY0" fmla="*/ 0 h 795634"/>
              <a:gd name="connsiteX1" fmla="*/ 0 w 518540"/>
              <a:gd name="connsiteY1" fmla="*/ 708749 h 795634"/>
              <a:gd name="connsiteX2" fmla="*/ 191433 w 518540"/>
              <a:gd name="connsiteY2" fmla="*/ 795634 h 795634"/>
              <a:gd name="connsiteX3" fmla="*/ 518540 w 518540"/>
              <a:gd name="connsiteY3" fmla="*/ 109640 h 795634"/>
              <a:gd name="connsiteX4" fmla="*/ 246901 w 518540"/>
              <a:gd name="connsiteY4" fmla="*/ 0 h 795634"/>
              <a:gd name="connsiteX0" fmla="*/ 334985 w 606624"/>
              <a:gd name="connsiteY0" fmla="*/ 0 h 796834"/>
              <a:gd name="connsiteX1" fmla="*/ 0 w 606624"/>
              <a:gd name="connsiteY1" fmla="*/ 796834 h 796834"/>
              <a:gd name="connsiteX2" fmla="*/ 279517 w 606624"/>
              <a:gd name="connsiteY2" fmla="*/ 795634 h 796834"/>
              <a:gd name="connsiteX3" fmla="*/ 606624 w 606624"/>
              <a:gd name="connsiteY3" fmla="*/ 109640 h 796834"/>
              <a:gd name="connsiteX4" fmla="*/ 334985 w 606624"/>
              <a:gd name="connsiteY4" fmla="*/ 0 h 796834"/>
              <a:gd name="connsiteX0" fmla="*/ 334985 w 422066"/>
              <a:gd name="connsiteY0" fmla="*/ 0 h 796834"/>
              <a:gd name="connsiteX1" fmla="*/ 0 w 422066"/>
              <a:gd name="connsiteY1" fmla="*/ 796834 h 796834"/>
              <a:gd name="connsiteX2" fmla="*/ 279517 w 422066"/>
              <a:gd name="connsiteY2" fmla="*/ 795634 h 796834"/>
              <a:gd name="connsiteX3" fmla="*/ 422066 w 422066"/>
              <a:gd name="connsiteY3" fmla="*/ 218696 h 796834"/>
              <a:gd name="connsiteX4" fmla="*/ 334985 w 422066"/>
              <a:gd name="connsiteY4" fmla="*/ 0 h 796834"/>
              <a:gd name="connsiteX0" fmla="*/ 334985 w 581457"/>
              <a:gd name="connsiteY0" fmla="*/ 0 h 796834"/>
              <a:gd name="connsiteX1" fmla="*/ 0 w 581457"/>
              <a:gd name="connsiteY1" fmla="*/ 796834 h 796834"/>
              <a:gd name="connsiteX2" fmla="*/ 279517 w 581457"/>
              <a:gd name="connsiteY2" fmla="*/ 795634 h 796834"/>
              <a:gd name="connsiteX3" fmla="*/ 581457 w 581457"/>
              <a:gd name="connsiteY3" fmla="*/ 151584 h 796834"/>
              <a:gd name="connsiteX4" fmla="*/ 334985 w 581457"/>
              <a:gd name="connsiteY4" fmla="*/ 0 h 796834"/>
              <a:gd name="connsiteX0" fmla="*/ 372735 w 581457"/>
              <a:gd name="connsiteY0" fmla="*/ 0 h 675194"/>
              <a:gd name="connsiteX1" fmla="*/ 0 w 581457"/>
              <a:gd name="connsiteY1" fmla="*/ 675194 h 675194"/>
              <a:gd name="connsiteX2" fmla="*/ 279517 w 581457"/>
              <a:gd name="connsiteY2" fmla="*/ 673994 h 675194"/>
              <a:gd name="connsiteX3" fmla="*/ 581457 w 581457"/>
              <a:gd name="connsiteY3" fmla="*/ 29944 h 675194"/>
              <a:gd name="connsiteX4" fmla="*/ 372735 w 581457"/>
              <a:gd name="connsiteY4" fmla="*/ 0 h 675194"/>
              <a:gd name="connsiteX0" fmla="*/ 343374 w 581457"/>
              <a:gd name="connsiteY0" fmla="*/ 0 h 759083"/>
              <a:gd name="connsiteX1" fmla="*/ 0 w 581457"/>
              <a:gd name="connsiteY1" fmla="*/ 759083 h 759083"/>
              <a:gd name="connsiteX2" fmla="*/ 279517 w 581457"/>
              <a:gd name="connsiteY2" fmla="*/ 757883 h 759083"/>
              <a:gd name="connsiteX3" fmla="*/ 581457 w 581457"/>
              <a:gd name="connsiteY3" fmla="*/ 113833 h 759083"/>
              <a:gd name="connsiteX4" fmla="*/ 343374 w 581457"/>
              <a:gd name="connsiteY4" fmla="*/ 0 h 759083"/>
              <a:gd name="connsiteX0" fmla="*/ 343374 w 858294"/>
              <a:gd name="connsiteY0" fmla="*/ 0 h 759083"/>
              <a:gd name="connsiteX1" fmla="*/ 0 w 858294"/>
              <a:gd name="connsiteY1" fmla="*/ 759083 h 759083"/>
              <a:gd name="connsiteX2" fmla="*/ 279517 w 858294"/>
              <a:gd name="connsiteY2" fmla="*/ 757883 h 759083"/>
              <a:gd name="connsiteX3" fmla="*/ 858294 w 858294"/>
              <a:gd name="connsiteY3" fmla="*/ 411643 h 759083"/>
              <a:gd name="connsiteX4" fmla="*/ 343374 w 858294"/>
              <a:gd name="connsiteY4" fmla="*/ 0 h 759083"/>
              <a:gd name="connsiteX0" fmla="*/ 343374 w 556291"/>
              <a:gd name="connsiteY0" fmla="*/ 0 h 759083"/>
              <a:gd name="connsiteX1" fmla="*/ 0 w 556291"/>
              <a:gd name="connsiteY1" fmla="*/ 759083 h 759083"/>
              <a:gd name="connsiteX2" fmla="*/ 279517 w 556291"/>
              <a:gd name="connsiteY2" fmla="*/ 757883 h 759083"/>
              <a:gd name="connsiteX3" fmla="*/ 556291 w 556291"/>
              <a:gd name="connsiteY3" fmla="*/ 109639 h 759083"/>
              <a:gd name="connsiteX4" fmla="*/ 343374 w 556291"/>
              <a:gd name="connsiteY4" fmla="*/ 0 h 759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6291" h="759083">
                <a:moveTo>
                  <a:pt x="343374" y="0"/>
                </a:moveTo>
                <a:lnTo>
                  <a:pt x="0" y="759083"/>
                </a:lnTo>
                <a:lnTo>
                  <a:pt x="279517" y="757883"/>
                </a:lnTo>
                <a:lnTo>
                  <a:pt x="556291" y="109639"/>
                </a:lnTo>
                <a:lnTo>
                  <a:pt x="343374" y="0"/>
                </a:lnTo>
                <a:close/>
              </a:path>
            </a:pathLst>
          </a:cu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>
                <a:solidFill>
                  <a:srgbClr val="FF0000"/>
                </a:solidFill>
              </a:rPr>
              <a:t>C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28" name="手繪多邊形: 圖案 378884">
            <a:extLst>
              <a:ext uri="{FF2B5EF4-FFF2-40B4-BE49-F238E27FC236}">
                <a16:creationId xmlns:a16="http://schemas.microsoft.com/office/drawing/2014/main" id="{12B62CB9-FD9D-BDC1-9753-D78EA6FC966B}"/>
              </a:ext>
            </a:extLst>
          </p:cNvPr>
          <p:cNvSpPr/>
          <p:nvPr/>
        </p:nvSpPr>
        <p:spPr>
          <a:xfrm>
            <a:off x="5248607" y="5084833"/>
            <a:ext cx="1041733" cy="713427"/>
          </a:xfrm>
          <a:custGeom>
            <a:avLst/>
            <a:gdLst>
              <a:gd name="connsiteX0" fmla="*/ 0 w 1192696"/>
              <a:gd name="connsiteY0" fmla="*/ 0 h 1017767"/>
              <a:gd name="connsiteX1" fmla="*/ 0 w 1192696"/>
              <a:gd name="connsiteY1" fmla="*/ 1001864 h 1017767"/>
              <a:gd name="connsiteX2" fmla="*/ 818985 w 1192696"/>
              <a:gd name="connsiteY2" fmla="*/ 1017767 h 1017767"/>
              <a:gd name="connsiteX3" fmla="*/ 1192696 w 1192696"/>
              <a:gd name="connsiteY3" fmla="*/ 27830 h 1017767"/>
              <a:gd name="connsiteX0" fmla="*/ 0 w 1192696"/>
              <a:gd name="connsiteY0" fmla="*/ 0 h 1017767"/>
              <a:gd name="connsiteX1" fmla="*/ 0 w 1192696"/>
              <a:gd name="connsiteY1" fmla="*/ 1001864 h 1017767"/>
              <a:gd name="connsiteX2" fmla="*/ 818985 w 1192696"/>
              <a:gd name="connsiteY2" fmla="*/ 1017767 h 1017767"/>
              <a:gd name="connsiteX3" fmla="*/ 1192696 w 1192696"/>
              <a:gd name="connsiteY3" fmla="*/ 27830 h 1017767"/>
              <a:gd name="connsiteX4" fmla="*/ 0 w 1192696"/>
              <a:gd name="connsiteY4" fmla="*/ 0 h 1017767"/>
              <a:gd name="connsiteX0" fmla="*/ 0 w 1575290"/>
              <a:gd name="connsiteY0" fmla="*/ 56341 h 1074108"/>
              <a:gd name="connsiteX1" fmla="*/ 0 w 1575290"/>
              <a:gd name="connsiteY1" fmla="*/ 1058205 h 1074108"/>
              <a:gd name="connsiteX2" fmla="*/ 818985 w 1575290"/>
              <a:gd name="connsiteY2" fmla="*/ 1074108 h 1074108"/>
              <a:gd name="connsiteX3" fmla="*/ 1575290 w 1575290"/>
              <a:gd name="connsiteY3" fmla="*/ 0 h 1074108"/>
              <a:gd name="connsiteX4" fmla="*/ 0 w 1575290"/>
              <a:gd name="connsiteY4" fmla="*/ 56341 h 1074108"/>
              <a:gd name="connsiteX0" fmla="*/ 0 w 1196522"/>
              <a:gd name="connsiteY0" fmla="*/ 0 h 1017767"/>
              <a:gd name="connsiteX1" fmla="*/ 0 w 1196522"/>
              <a:gd name="connsiteY1" fmla="*/ 1001864 h 1017767"/>
              <a:gd name="connsiteX2" fmla="*/ 818985 w 1196522"/>
              <a:gd name="connsiteY2" fmla="*/ 1017767 h 1017767"/>
              <a:gd name="connsiteX3" fmla="*/ 1196522 w 1196522"/>
              <a:gd name="connsiteY3" fmla="*/ 43134 h 1017767"/>
              <a:gd name="connsiteX4" fmla="*/ 0 w 1196522"/>
              <a:gd name="connsiteY4" fmla="*/ 0 h 1017767"/>
              <a:gd name="connsiteX0" fmla="*/ 0 w 1533205"/>
              <a:gd name="connsiteY0" fmla="*/ 163467 h 1181234"/>
              <a:gd name="connsiteX1" fmla="*/ 0 w 1533205"/>
              <a:gd name="connsiteY1" fmla="*/ 1165331 h 1181234"/>
              <a:gd name="connsiteX2" fmla="*/ 818985 w 1533205"/>
              <a:gd name="connsiteY2" fmla="*/ 1181234 h 1181234"/>
              <a:gd name="connsiteX3" fmla="*/ 1533205 w 1533205"/>
              <a:gd name="connsiteY3" fmla="*/ 0 h 1181234"/>
              <a:gd name="connsiteX4" fmla="*/ 0 w 1533205"/>
              <a:gd name="connsiteY4" fmla="*/ 163467 h 1181234"/>
              <a:gd name="connsiteX0" fmla="*/ 0 w 1200348"/>
              <a:gd name="connsiteY0" fmla="*/ 0 h 1017767"/>
              <a:gd name="connsiteX1" fmla="*/ 0 w 1200348"/>
              <a:gd name="connsiteY1" fmla="*/ 1001864 h 1017767"/>
              <a:gd name="connsiteX2" fmla="*/ 818985 w 1200348"/>
              <a:gd name="connsiteY2" fmla="*/ 1017767 h 1017767"/>
              <a:gd name="connsiteX3" fmla="*/ 1200348 w 1200348"/>
              <a:gd name="connsiteY3" fmla="*/ 24004 h 1017767"/>
              <a:gd name="connsiteX4" fmla="*/ 0 w 1200348"/>
              <a:gd name="connsiteY4" fmla="*/ 0 h 1017767"/>
              <a:gd name="connsiteX0" fmla="*/ 0 w 1200348"/>
              <a:gd name="connsiteY0" fmla="*/ 729037 h 1746804"/>
              <a:gd name="connsiteX1" fmla="*/ 0 w 1200348"/>
              <a:gd name="connsiteY1" fmla="*/ 1730901 h 1746804"/>
              <a:gd name="connsiteX2" fmla="*/ 818985 w 1200348"/>
              <a:gd name="connsiteY2" fmla="*/ 1746804 h 1746804"/>
              <a:gd name="connsiteX3" fmla="*/ 1200348 w 1200348"/>
              <a:gd name="connsiteY3" fmla="*/ 753041 h 1746804"/>
              <a:gd name="connsiteX4" fmla="*/ 898088 w 1200348"/>
              <a:gd name="connsiteY4" fmla="*/ 0 h 1746804"/>
              <a:gd name="connsiteX5" fmla="*/ 0 w 1200348"/>
              <a:gd name="connsiteY5" fmla="*/ 729037 h 1746804"/>
              <a:gd name="connsiteX0" fmla="*/ 0 w 1012877"/>
              <a:gd name="connsiteY0" fmla="*/ 729037 h 1746804"/>
              <a:gd name="connsiteX1" fmla="*/ 0 w 1012877"/>
              <a:gd name="connsiteY1" fmla="*/ 1730901 h 1746804"/>
              <a:gd name="connsiteX2" fmla="*/ 818985 w 1012877"/>
              <a:gd name="connsiteY2" fmla="*/ 1746804 h 1746804"/>
              <a:gd name="connsiteX3" fmla="*/ 1012877 w 1012877"/>
              <a:gd name="connsiteY3" fmla="*/ 160020 h 1746804"/>
              <a:gd name="connsiteX4" fmla="*/ 898088 w 1012877"/>
              <a:gd name="connsiteY4" fmla="*/ 0 h 1746804"/>
              <a:gd name="connsiteX5" fmla="*/ 0 w 1012877"/>
              <a:gd name="connsiteY5" fmla="*/ 729037 h 1746804"/>
              <a:gd name="connsiteX0" fmla="*/ 0 w 1012877"/>
              <a:gd name="connsiteY0" fmla="*/ 729037 h 1730901"/>
              <a:gd name="connsiteX1" fmla="*/ 0 w 1012877"/>
              <a:gd name="connsiteY1" fmla="*/ 1730901 h 1730901"/>
              <a:gd name="connsiteX2" fmla="*/ 968197 w 1012877"/>
              <a:gd name="connsiteY2" fmla="*/ 1371862 h 1730901"/>
              <a:gd name="connsiteX3" fmla="*/ 1012877 w 1012877"/>
              <a:gd name="connsiteY3" fmla="*/ 160020 h 1730901"/>
              <a:gd name="connsiteX4" fmla="*/ 898088 w 1012877"/>
              <a:gd name="connsiteY4" fmla="*/ 0 h 1730901"/>
              <a:gd name="connsiteX5" fmla="*/ 0 w 1012877"/>
              <a:gd name="connsiteY5" fmla="*/ 729037 h 1730901"/>
              <a:gd name="connsiteX0" fmla="*/ 0 w 1012877"/>
              <a:gd name="connsiteY0" fmla="*/ 729037 h 1466911"/>
              <a:gd name="connsiteX1" fmla="*/ 0 w 1012877"/>
              <a:gd name="connsiteY1" fmla="*/ 1466911 h 1466911"/>
              <a:gd name="connsiteX2" fmla="*/ 968197 w 1012877"/>
              <a:gd name="connsiteY2" fmla="*/ 1371862 h 1466911"/>
              <a:gd name="connsiteX3" fmla="*/ 1012877 w 1012877"/>
              <a:gd name="connsiteY3" fmla="*/ 160020 h 1466911"/>
              <a:gd name="connsiteX4" fmla="*/ 898088 w 1012877"/>
              <a:gd name="connsiteY4" fmla="*/ 0 h 1466911"/>
              <a:gd name="connsiteX5" fmla="*/ 0 w 1012877"/>
              <a:gd name="connsiteY5" fmla="*/ 729037 h 1466911"/>
              <a:gd name="connsiteX0" fmla="*/ 0 w 1012877"/>
              <a:gd name="connsiteY0" fmla="*/ 729037 h 1471336"/>
              <a:gd name="connsiteX1" fmla="*/ 0 w 1012877"/>
              <a:gd name="connsiteY1" fmla="*/ 1466911 h 1471336"/>
              <a:gd name="connsiteX2" fmla="*/ 776900 w 1012877"/>
              <a:gd name="connsiteY2" fmla="*/ 1471336 h 1471336"/>
              <a:gd name="connsiteX3" fmla="*/ 1012877 w 1012877"/>
              <a:gd name="connsiteY3" fmla="*/ 160020 h 1471336"/>
              <a:gd name="connsiteX4" fmla="*/ 898088 w 1012877"/>
              <a:gd name="connsiteY4" fmla="*/ 0 h 1471336"/>
              <a:gd name="connsiteX5" fmla="*/ 0 w 1012877"/>
              <a:gd name="connsiteY5" fmla="*/ 729037 h 1471336"/>
              <a:gd name="connsiteX0" fmla="*/ 0 w 1012877"/>
              <a:gd name="connsiteY0" fmla="*/ 729037 h 1471336"/>
              <a:gd name="connsiteX1" fmla="*/ 0 w 1012877"/>
              <a:gd name="connsiteY1" fmla="*/ 1466911 h 1471336"/>
              <a:gd name="connsiteX2" fmla="*/ 776900 w 1012877"/>
              <a:gd name="connsiteY2" fmla="*/ 1471336 h 1471336"/>
              <a:gd name="connsiteX3" fmla="*/ 970782 w 1012877"/>
              <a:gd name="connsiteY3" fmla="*/ 1078916 h 1471336"/>
              <a:gd name="connsiteX4" fmla="*/ 1012877 w 1012877"/>
              <a:gd name="connsiteY4" fmla="*/ 160020 h 1471336"/>
              <a:gd name="connsiteX5" fmla="*/ 898088 w 1012877"/>
              <a:gd name="connsiteY5" fmla="*/ 0 h 1471336"/>
              <a:gd name="connsiteX6" fmla="*/ 0 w 1012877"/>
              <a:gd name="connsiteY6" fmla="*/ 729037 h 1471336"/>
              <a:gd name="connsiteX0" fmla="*/ 45912 w 1058789"/>
              <a:gd name="connsiteY0" fmla="*/ 729037 h 1471336"/>
              <a:gd name="connsiteX1" fmla="*/ 0 w 1058789"/>
              <a:gd name="connsiteY1" fmla="*/ 1417173 h 1471336"/>
              <a:gd name="connsiteX2" fmla="*/ 822812 w 1058789"/>
              <a:gd name="connsiteY2" fmla="*/ 1471336 h 1471336"/>
              <a:gd name="connsiteX3" fmla="*/ 1016694 w 1058789"/>
              <a:gd name="connsiteY3" fmla="*/ 1078916 h 1471336"/>
              <a:gd name="connsiteX4" fmla="*/ 1058789 w 1058789"/>
              <a:gd name="connsiteY4" fmla="*/ 160020 h 1471336"/>
              <a:gd name="connsiteX5" fmla="*/ 944000 w 1058789"/>
              <a:gd name="connsiteY5" fmla="*/ 0 h 1471336"/>
              <a:gd name="connsiteX6" fmla="*/ 45912 w 1058789"/>
              <a:gd name="connsiteY6" fmla="*/ 729037 h 1471336"/>
              <a:gd name="connsiteX0" fmla="*/ 0 w 1058789"/>
              <a:gd name="connsiteY0" fmla="*/ 729037 h 1471336"/>
              <a:gd name="connsiteX1" fmla="*/ 0 w 1058789"/>
              <a:gd name="connsiteY1" fmla="*/ 1417173 h 1471336"/>
              <a:gd name="connsiteX2" fmla="*/ 822812 w 1058789"/>
              <a:gd name="connsiteY2" fmla="*/ 1471336 h 1471336"/>
              <a:gd name="connsiteX3" fmla="*/ 1016694 w 1058789"/>
              <a:gd name="connsiteY3" fmla="*/ 1078916 h 1471336"/>
              <a:gd name="connsiteX4" fmla="*/ 1058789 w 1058789"/>
              <a:gd name="connsiteY4" fmla="*/ 160020 h 1471336"/>
              <a:gd name="connsiteX5" fmla="*/ 944000 w 1058789"/>
              <a:gd name="connsiteY5" fmla="*/ 0 h 1471336"/>
              <a:gd name="connsiteX6" fmla="*/ 0 w 1058789"/>
              <a:gd name="connsiteY6" fmla="*/ 729037 h 1471336"/>
              <a:gd name="connsiteX0" fmla="*/ 0 w 1058789"/>
              <a:gd name="connsiteY0" fmla="*/ 790252 h 1532551"/>
              <a:gd name="connsiteX1" fmla="*/ 0 w 1058789"/>
              <a:gd name="connsiteY1" fmla="*/ 1478388 h 1532551"/>
              <a:gd name="connsiteX2" fmla="*/ 822812 w 1058789"/>
              <a:gd name="connsiteY2" fmla="*/ 1532551 h 1532551"/>
              <a:gd name="connsiteX3" fmla="*/ 1016694 w 1058789"/>
              <a:gd name="connsiteY3" fmla="*/ 1140131 h 1532551"/>
              <a:gd name="connsiteX4" fmla="*/ 1058789 w 1058789"/>
              <a:gd name="connsiteY4" fmla="*/ 221235 h 1532551"/>
              <a:gd name="connsiteX5" fmla="*/ 944000 w 1058789"/>
              <a:gd name="connsiteY5" fmla="*/ 0 h 1532551"/>
              <a:gd name="connsiteX6" fmla="*/ 0 w 1058789"/>
              <a:gd name="connsiteY6" fmla="*/ 790252 h 1532551"/>
              <a:gd name="connsiteX0" fmla="*/ 0 w 1058789"/>
              <a:gd name="connsiteY0" fmla="*/ 790252 h 1532551"/>
              <a:gd name="connsiteX1" fmla="*/ 0 w 1058789"/>
              <a:gd name="connsiteY1" fmla="*/ 1478388 h 1532551"/>
              <a:gd name="connsiteX2" fmla="*/ 822812 w 1058789"/>
              <a:gd name="connsiteY2" fmla="*/ 1532551 h 1532551"/>
              <a:gd name="connsiteX3" fmla="*/ 1016694 w 1058789"/>
              <a:gd name="connsiteY3" fmla="*/ 1140131 h 1532551"/>
              <a:gd name="connsiteX4" fmla="*/ 1058789 w 1058789"/>
              <a:gd name="connsiteY4" fmla="*/ 221235 h 1532551"/>
              <a:gd name="connsiteX5" fmla="*/ 944000 w 1058789"/>
              <a:gd name="connsiteY5" fmla="*/ 0 h 1532551"/>
              <a:gd name="connsiteX6" fmla="*/ 0 w 1058789"/>
              <a:gd name="connsiteY6" fmla="*/ 790252 h 1532551"/>
              <a:gd name="connsiteX0" fmla="*/ 0 w 1058789"/>
              <a:gd name="connsiteY0" fmla="*/ 1050416 h 1792715"/>
              <a:gd name="connsiteX1" fmla="*/ 0 w 1058789"/>
              <a:gd name="connsiteY1" fmla="*/ 1738552 h 1792715"/>
              <a:gd name="connsiteX2" fmla="*/ 822812 w 1058789"/>
              <a:gd name="connsiteY2" fmla="*/ 1792715 h 1792715"/>
              <a:gd name="connsiteX3" fmla="*/ 1016694 w 1058789"/>
              <a:gd name="connsiteY3" fmla="*/ 1400295 h 1792715"/>
              <a:gd name="connsiteX4" fmla="*/ 1058789 w 1058789"/>
              <a:gd name="connsiteY4" fmla="*/ 481399 h 1792715"/>
              <a:gd name="connsiteX5" fmla="*/ 944000 w 1058789"/>
              <a:gd name="connsiteY5" fmla="*/ 0 h 1792715"/>
              <a:gd name="connsiteX6" fmla="*/ 0 w 1058789"/>
              <a:gd name="connsiteY6" fmla="*/ 1050416 h 1792715"/>
              <a:gd name="connsiteX0" fmla="*/ 0 w 1058789"/>
              <a:gd name="connsiteY0" fmla="*/ 778774 h 1521073"/>
              <a:gd name="connsiteX1" fmla="*/ 0 w 1058789"/>
              <a:gd name="connsiteY1" fmla="*/ 1466910 h 1521073"/>
              <a:gd name="connsiteX2" fmla="*/ 822812 w 1058789"/>
              <a:gd name="connsiteY2" fmla="*/ 1521073 h 1521073"/>
              <a:gd name="connsiteX3" fmla="*/ 1016694 w 1058789"/>
              <a:gd name="connsiteY3" fmla="*/ 1128653 h 1521073"/>
              <a:gd name="connsiteX4" fmla="*/ 1058789 w 1058789"/>
              <a:gd name="connsiteY4" fmla="*/ 209757 h 1521073"/>
              <a:gd name="connsiteX5" fmla="*/ 944000 w 1058789"/>
              <a:gd name="connsiteY5" fmla="*/ 0 h 1521073"/>
              <a:gd name="connsiteX6" fmla="*/ 0 w 1058789"/>
              <a:gd name="connsiteY6" fmla="*/ 778774 h 1521073"/>
              <a:gd name="connsiteX0" fmla="*/ 0 w 1058789"/>
              <a:gd name="connsiteY0" fmla="*/ 778774 h 1521073"/>
              <a:gd name="connsiteX1" fmla="*/ 0 w 1058789"/>
              <a:gd name="connsiteY1" fmla="*/ 1466910 h 1521073"/>
              <a:gd name="connsiteX2" fmla="*/ 822812 w 1058789"/>
              <a:gd name="connsiteY2" fmla="*/ 1521073 h 1521073"/>
              <a:gd name="connsiteX3" fmla="*/ 1016694 w 1058789"/>
              <a:gd name="connsiteY3" fmla="*/ 1128653 h 1521073"/>
              <a:gd name="connsiteX4" fmla="*/ 1058789 w 1058789"/>
              <a:gd name="connsiteY4" fmla="*/ 166373 h 1521073"/>
              <a:gd name="connsiteX5" fmla="*/ 944000 w 1058789"/>
              <a:gd name="connsiteY5" fmla="*/ 0 h 1521073"/>
              <a:gd name="connsiteX6" fmla="*/ 0 w 1058789"/>
              <a:gd name="connsiteY6" fmla="*/ 778774 h 1521073"/>
              <a:gd name="connsiteX0" fmla="*/ 0 w 1058789"/>
              <a:gd name="connsiteY0" fmla="*/ 778774 h 1521073"/>
              <a:gd name="connsiteX1" fmla="*/ 0 w 1058789"/>
              <a:gd name="connsiteY1" fmla="*/ 1466910 h 1521073"/>
              <a:gd name="connsiteX2" fmla="*/ 822812 w 1058789"/>
              <a:gd name="connsiteY2" fmla="*/ 1521073 h 1521073"/>
              <a:gd name="connsiteX3" fmla="*/ 1016694 w 1058789"/>
              <a:gd name="connsiteY3" fmla="*/ 1128653 h 1521073"/>
              <a:gd name="connsiteX4" fmla="*/ 1058789 w 1058789"/>
              <a:gd name="connsiteY4" fmla="*/ 166373 h 1521073"/>
              <a:gd name="connsiteX5" fmla="*/ 944000 w 1058789"/>
              <a:gd name="connsiteY5" fmla="*/ 0 h 1521073"/>
              <a:gd name="connsiteX6" fmla="*/ 0 w 1058789"/>
              <a:gd name="connsiteY6" fmla="*/ 778774 h 1521073"/>
              <a:gd name="connsiteX0" fmla="*/ 136826 w 1195615"/>
              <a:gd name="connsiteY0" fmla="*/ 778774 h 1573701"/>
              <a:gd name="connsiteX1" fmla="*/ 0 w 1195615"/>
              <a:gd name="connsiteY1" fmla="*/ 1573701 h 1573701"/>
              <a:gd name="connsiteX2" fmla="*/ 959638 w 1195615"/>
              <a:gd name="connsiteY2" fmla="*/ 1521073 h 1573701"/>
              <a:gd name="connsiteX3" fmla="*/ 1153520 w 1195615"/>
              <a:gd name="connsiteY3" fmla="*/ 1128653 h 1573701"/>
              <a:gd name="connsiteX4" fmla="*/ 1195615 w 1195615"/>
              <a:gd name="connsiteY4" fmla="*/ 166373 h 1573701"/>
              <a:gd name="connsiteX5" fmla="*/ 1080826 w 1195615"/>
              <a:gd name="connsiteY5" fmla="*/ 0 h 1573701"/>
              <a:gd name="connsiteX6" fmla="*/ 136826 w 1195615"/>
              <a:gd name="connsiteY6" fmla="*/ 778774 h 1573701"/>
              <a:gd name="connsiteX0" fmla="*/ 0 w 1058789"/>
              <a:gd name="connsiteY0" fmla="*/ 778774 h 1521073"/>
              <a:gd name="connsiteX1" fmla="*/ 13349 w 1058789"/>
              <a:gd name="connsiteY1" fmla="*/ 1500282 h 1521073"/>
              <a:gd name="connsiteX2" fmla="*/ 822812 w 1058789"/>
              <a:gd name="connsiteY2" fmla="*/ 1521073 h 1521073"/>
              <a:gd name="connsiteX3" fmla="*/ 1016694 w 1058789"/>
              <a:gd name="connsiteY3" fmla="*/ 1128653 h 1521073"/>
              <a:gd name="connsiteX4" fmla="*/ 1058789 w 1058789"/>
              <a:gd name="connsiteY4" fmla="*/ 166373 h 1521073"/>
              <a:gd name="connsiteX5" fmla="*/ 944000 w 1058789"/>
              <a:gd name="connsiteY5" fmla="*/ 0 h 1521073"/>
              <a:gd name="connsiteX6" fmla="*/ 0 w 1058789"/>
              <a:gd name="connsiteY6" fmla="*/ 778774 h 1521073"/>
              <a:gd name="connsiteX0" fmla="*/ 0 w 1058789"/>
              <a:gd name="connsiteY0" fmla="*/ 612401 h 1354700"/>
              <a:gd name="connsiteX1" fmla="*/ 13349 w 1058789"/>
              <a:gd name="connsiteY1" fmla="*/ 1333909 h 1354700"/>
              <a:gd name="connsiteX2" fmla="*/ 822812 w 1058789"/>
              <a:gd name="connsiteY2" fmla="*/ 1354700 h 1354700"/>
              <a:gd name="connsiteX3" fmla="*/ 1016694 w 1058789"/>
              <a:gd name="connsiteY3" fmla="*/ 962280 h 1354700"/>
              <a:gd name="connsiteX4" fmla="*/ 1058789 w 1058789"/>
              <a:gd name="connsiteY4" fmla="*/ 0 h 1354700"/>
              <a:gd name="connsiteX5" fmla="*/ 853895 w 1058789"/>
              <a:gd name="connsiteY5" fmla="*/ 310850 h 1354700"/>
              <a:gd name="connsiteX6" fmla="*/ 0 w 1058789"/>
              <a:gd name="connsiteY6" fmla="*/ 612401 h 1354700"/>
              <a:gd name="connsiteX0" fmla="*/ 0 w 1445907"/>
              <a:gd name="connsiteY0" fmla="*/ 468900 h 1211199"/>
              <a:gd name="connsiteX1" fmla="*/ 13349 w 1445907"/>
              <a:gd name="connsiteY1" fmla="*/ 1190408 h 1211199"/>
              <a:gd name="connsiteX2" fmla="*/ 822812 w 1445907"/>
              <a:gd name="connsiteY2" fmla="*/ 1211199 h 1211199"/>
              <a:gd name="connsiteX3" fmla="*/ 1016694 w 1445907"/>
              <a:gd name="connsiteY3" fmla="*/ 818779 h 1211199"/>
              <a:gd name="connsiteX4" fmla="*/ 1445907 w 1445907"/>
              <a:gd name="connsiteY4" fmla="*/ 0 h 1211199"/>
              <a:gd name="connsiteX5" fmla="*/ 853895 w 1445907"/>
              <a:gd name="connsiteY5" fmla="*/ 167349 h 1211199"/>
              <a:gd name="connsiteX6" fmla="*/ 0 w 1445907"/>
              <a:gd name="connsiteY6" fmla="*/ 468900 h 1211199"/>
              <a:gd name="connsiteX0" fmla="*/ 0 w 1082150"/>
              <a:gd name="connsiteY0" fmla="*/ 301551 h 1043850"/>
              <a:gd name="connsiteX1" fmla="*/ 13349 w 1082150"/>
              <a:gd name="connsiteY1" fmla="*/ 1023059 h 1043850"/>
              <a:gd name="connsiteX2" fmla="*/ 822812 w 1082150"/>
              <a:gd name="connsiteY2" fmla="*/ 1043850 h 1043850"/>
              <a:gd name="connsiteX3" fmla="*/ 1016694 w 1082150"/>
              <a:gd name="connsiteY3" fmla="*/ 651430 h 1043850"/>
              <a:gd name="connsiteX4" fmla="*/ 1082150 w 1082150"/>
              <a:gd name="connsiteY4" fmla="*/ 2849 h 1043850"/>
              <a:gd name="connsiteX5" fmla="*/ 853895 w 1082150"/>
              <a:gd name="connsiteY5" fmla="*/ 0 h 1043850"/>
              <a:gd name="connsiteX6" fmla="*/ 0 w 1082150"/>
              <a:gd name="connsiteY6" fmla="*/ 301551 h 1043850"/>
              <a:gd name="connsiteX0" fmla="*/ 0 w 1082150"/>
              <a:gd name="connsiteY0" fmla="*/ 301551 h 1043850"/>
              <a:gd name="connsiteX1" fmla="*/ 13349 w 1082150"/>
              <a:gd name="connsiteY1" fmla="*/ 1023059 h 1043850"/>
              <a:gd name="connsiteX2" fmla="*/ 822812 w 1082150"/>
              <a:gd name="connsiteY2" fmla="*/ 1043850 h 1043850"/>
              <a:gd name="connsiteX3" fmla="*/ 936601 w 1082150"/>
              <a:gd name="connsiteY3" fmla="*/ 708163 h 1043850"/>
              <a:gd name="connsiteX4" fmla="*/ 1082150 w 1082150"/>
              <a:gd name="connsiteY4" fmla="*/ 2849 h 1043850"/>
              <a:gd name="connsiteX5" fmla="*/ 853895 w 1082150"/>
              <a:gd name="connsiteY5" fmla="*/ 0 h 1043850"/>
              <a:gd name="connsiteX6" fmla="*/ 0 w 1082150"/>
              <a:gd name="connsiteY6" fmla="*/ 301551 h 1043850"/>
              <a:gd name="connsiteX0" fmla="*/ 0 w 1082150"/>
              <a:gd name="connsiteY0" fmla="*/ 301551 h 1023059"/>
              <a:gd name="connsiteX1" fmla="*/ 13349 w 1082150"/>
              <a:gd name="connsiteY1" fmla="*/ 1023059 h 1023059"/>
              <a:gd name="connsiteX2" fmla="*/ 68599 w 1082150"/>
              <a:gd name="connsiteY2" fmla="*/ 726814 h 1023059"/>
              <a:gd name="connsiteX3" fmla="*/ 936601 w 1082150"/>
              <a:gd name="connsiteY3" fmla="*/ 708163 h 1023059"/>
              <a:gd name="connsiteX4" fmla="*/ 1082150 w 1082150"/>
              <a:gd name="connsiteY4" fmla="*/ 2849 h 1023059"/>
              <a:gd name="connsiteX5" fmla="*/ 853895 w 1082150"/>
              <a:gd name="connsiteY5" fmla="*/ 0 h 1023059"/>
              <a:gd name="connsiteX6" fmla="*/ 0 w 1082150"/>
              <a:gd name="connsiteY6" fmla="*/ 301551 h 1023059"/>
              <a:gd name="connsiteX0" fmla="*/ 190221 w 1272371"/>
              <a:gd name="connsiteY0" fmla="*/ 301551 h 726814"/>
              <a:gd name="connsiteX1" fmla="*/ 0 w 1272371"/>
              <a:gd name="connsiteY1" fmla="*/ 535824 h 726814"/>
              <a:gd name="connsiteX2" fmla="*/ 258820 w 1272371"/>
              <a:gd name="connsiteY2" fmla="*/ 726814 h 726814"/>
              <a:gd name="connsiteX3" fmla="*/ 1126822 w 1272371"/>
              <a:gd name="connsiteY3" fmla="*/ 708163 h 726814"/>
              <a:gd name="connsiteX4" fmla="*/ 1272371 w 1272371"/>
              <a:gd name="connsiteY4" fmla="*/ 2849 h 726814"/>
              <a:gd name="connsiteX5" fmla="*/ 1044116 w 1272371"/>
              <a:gd name="connsiteY5" fmla="*/ 0 h 726814"/>
              <a:gd name="connsiteX6" fmla="*/ 190221 w 1272371"/>
              <a:gd name="connsiteY6" fmla="*/ 301551 h 726814"/>
              <a:gd name="connsiteX0" fmla="*/ 26696 w 1108846"/>
              <a:gd name="connsiteY0" fmla="*/ 301551 h 726814"/>
              <a:gd name="connsiteX1" fmla="*/ 0 w 1108846"/>
              <a:gd name="connsiteY1" fmla="*/ 535824 h 726814"/>
              <a:gd name="connsiteX2" fmla="*/ 95295 w 1108846"/>
              <a:gd name="connsiteY2" fmla="*/ 726814 h 726814"/>
              <a:gd name="connsiteX3" fmla="*/ 963297 w 1108846"/>
              <a:gd name="connsiteY3" fmla="*/ 708163 h 726814"/>
              <a:gd name="connsiteX4" fmla="*/ 1108846 w 1108846"/>
              <a:gd name="connsiteY4" fmla="*/ 2849 h 726814"/>
              <a:gd name="connsiteX5" fmla="*/ 880591 w 1108846"/>
              <a:gd name="connsiteY5" fmla="*/ 0 h 726814"/>
              <a:gd name="connsiteX6" fmla="*/ 26696 w 1108846"/>
              <a:gd name="connsiteY6" fmla="*/ 301551 h 726814"/>
              <a:gd name="connsiteX0" fmla="*/ 810945 w 1108846"/>
              <a:gd name="connsiteY0" fmla="*/ 535157 h 726814"/>
              <a:gd name="connsiteX1" fmla="*/ 0 w 1108846"/>
              <a:gd name="connsiteY1" fmla="*/ 535824 h 726814"/>
              <a:gd name="connsiteX2" fmla="*/ 95295 w 1108846"/>
              <a:gd name="connsiteY2" fmla="*/ 726814 h 726814"/>
              <a:gd name="connsiteX3" fmla="*/ 963297 w 1108846"/>
              <a:gd name="connsiteY3" fmla="*/ 708163 h 726814"/>
              <a:gd name="connsiteX4" fmla="*/ 1108846 w 1108846"/>
              <a:gd name="connsiteY4" fmla="*/ 2849 h 726814"/>
              <a:gd name="connsiteX5" fmla="*/ 880591 w 1108846"/>
              <a:gd name="connsiteY5" fmla="*/ 0 h 726814"/>
              <a:gd name="connsiteX6" fmla="*/ 810945 w 1108846"/>
              <a:gd name="connsiteY6" fmla="*/ 535157 h 726814"/>
              <a:gd name="connsiteX0" fmla="*/ 810945 w 1108846"/>
              <a:gd name="connsiteY0" fmla="*/ 582366 h 774023"/>
              <a:gd name="connsiteX1" fmla="*/ 0 w 1108846"/>
              <a:gd name="connsiteY1" fmla="*/ 583033 h 774023"/>
              <a:gd name="connsiteX2" fmla="*/ 95295 w 1108846"/>
              <a:gd name="connsiteY2" fmla="*/ 774023 h 774023"/>
              <a:gd name="connsiteX3" fmla="*/ 963297 w 1108846"/>
              <a:gd name="connsiteY3" fmla="*/ 755372 h 774023"/>
              <a:gd name="connsiteX4" fmla="*/ 1108846 w 1108846"/>
              <a:gd name="connsiteY4" fmla="*/ 0 h 774023"/>
              <a:gd name="connsiteX5" fmla="*/ 880591 w 1108846"/>
              <a:gd name="connsiteY5" fmla="*/ 47209 h 774023"/>
              <a:gd name="connsiteX6" fmla="*/ 810945 w 1108846"/>
              <a:gd name="connsiteY6" fmla="*/ 582366 h 774023"/>
              <a:gd name="connsiteX0" fmla="*/ 810945 w 1108846"/>
              <a:gd name="connsiteY0" fmla="*/ 582366 h 774023"/>
              <a:gd name="connsiteX1" fmla="*/ 0 w 1108846"/>
              <a:gd name="connsiteY1" fmla="*/ 583033 h 774023"/>
              <a:gd name="connsiteX2" fmla="*/ 95295 w 1108846"/>
              <a:gd name="connsiteY2" fmla="*/ 774023 h 774023"/>
              <a:gd name="connsiteX3" fmla="*/ 963297 w 1108846"/>
              <a:gd name="connsiteY3" fmla="*/ 755372 h 774023"/>
              <a:gd name="connsiteX4" fmla="*/ 1108846 w 1108846"/>
              <a:gd name="connsiteY4" fmla="*/ 0 h 774023"/>
              <a:gd name="connsiteX5" fmla="*/ 880591 w 1108846"/>
              <a:gd name="connsiteY5" fmla="*/ 47209 h 774023"/>
              <a:gd name="connsiteX6" fmla="*/ 810945 w 1108846"/>
              <a:gd name="connsiteY6" fmla="*/ 582366 h 774023"/>
              <a:gd name="connsiteX0" fmla="*/ 810945 w 1108846"/>
              <a:gd name="connsiteY0" fmla="*/ 582366 h 774023"/>
              <a:gd name="connsiteX1" fmla="*/ 0 w 1108846"/>
              <a:gd name="connsiteY1" fmla="*/ 583033 h 774023"/>
              <a:gd name="connsiteX2" fmla="*/ 95295 w 1108846"/>
              <a:gd name="connsiteY2" fmla="*/ 774023 h 774023"/>
              <a:gd name="connsiteX3" fmla="*/ 963297 w 1108846"/>
              <a:gd name="connsiteY3" fmla="*/ 755372 h 774023"/>
              <a:gd name="connsiteX4" fmla="*/ 1108846 w 1108846"/>
              <a:gd name="connsiteY4" fmla="*/ 0 h 774023"/>
              <a:gd name="connsiteX5" fmla="*/ 667008 w 1108846"/>
              <a:gd name="connsiteY5" fmla="*/ 47209 h 774023"/>
              <a:gd name="connsiteX6" fmla="*/ 810945 w 1108846"/>
              <a:gd name="connsiteY6" fmla="*/ 582366 h 774023"/>
              <a:gd name="connsiteX0" fmla="*/ 810945 w 1108846"/>
              <a:gd name="connsiteY0" fmla="*/ 582366 h 774023"/>
              <a:gd name="connsiteX1" fmla="*/ 0 w 1108846"/>
              <a:gd name="connsiteY1" fmla="*/ 583033 h 774023"/>
              <a:gd name="connsiteX2" fmla="*/ 95295 w 1108846"/>
              <a:gd name="connsiteY2" fmla="*/ 774023 h 774023"/>
              <a:gd name="connsiteX3" fmla="*/ 963297 w 1108846"/>
              <a:gd name="connsiteY3" fmla="*/ 755372 h 774023"/>
              <a:gd name="connsiteX4" fmla="*/ 1108846 w 1108846"/>
              <a:gd name="connsiteY4" fmla="*/ 0 h 774023"/>
              <a:gd name="connsiteX5" fmla="*/ 877253 w 1108846"/>
              <a:gd name="connsiteY5" fmla="*/ 3825 h 774023"/>
              <a:gd name="connsiteX6" fmla="*/ 810945 w 1108846"/>
              <a:gd name="connsiteY6" fmla="*/ 582366 h 774023"/>
              <a:gd name="connsiteX0" fmla="*/ 550641 w 1108846"/>
              <a:gd name="connsiteY0" fmla="*/ 395482 h 774023"/>
              <a:gd name="connsiteX1" fmla="*/ 0 w 1108846"/>
              <a:gd name="connsiteY1" fmla="*/ 583033 h 774023"/>
              <a:gd name="connsiteX2" fmla="*/ 95295 w 1108846"/>
              <a:gd name="connsiteY2" fmla="*/ 774023 h 774023"/>
              <a:gd name="connsiteX3" fmla="*/ 963297 w 1108846"/>
              <a:gd name="connsiteY3" fmla="*/ 755372 h 774023"/>
              <a:gd name="connsiteX4" fmla="*/ 1108846 w 1108846"/>
              <a:gd name="connsiteY4" fmla="*/ 0 h 774023"/>
              <a:gd name="connsiteX5" fmla="*/ 877253 w 1108846"/>
              <a:gd name="connsiteY5" fmla="*/ 3825 h 774023"/>
              <a:gd name="connsiteX6" fmla="*/ 550641 w 1108846"/>
              <a:gd name="connsiteY6" fmla="*/ 395482 h 774023"/>
              <a:gd name="connsiteX0" fmla="*/ 794258 w 1108846"/>
              <a:gd name="connsiteY0" fmla="*/ 572355 h 774023"/>
              <a:gd name="connsiteX1" fmla="*/ 0 w 1108846"/>
              <a:gd name="connsiteY1" fmla="*/ 583033 h 774023"/>
              <a:gd name="connsiteX2" fmla="*/ 95295 w 1108846"/>
              <a:gd name="connsiteY2" fmla="*/ 774023 h 774023"/>
              <a:gd name="connsiteX3" fmla="*/ 963297 w 1108846"/>
              <a:gd name="connsiteY3" fmla="*/ 755372 h 774023"/>
              <a:gd name="connsiteX4" fmla="*/ 1108846 w 1108846"/>
              <a:gd name="connsiteY4" fmla="*/ 0 h 774023"/>
              <a:gd name="connsiteX5" fmla="*/ 877253 w 1108846"/>
              <a:gd name="connsiteY5" fmla="*/ 3825 h 774023"/>
              <a:gd name="connsiteX6" fmla="*/ 794258 w 1108846"/>
              <a:gd name="connsiteY6" fmla="*/ 572355 h 774023"/>
              <a:gd name="connsiteX0" fmla="*/ 794258 w 1108846"/>
              <a:gd name="connsiteY0" fmla="*/ 802136 h 1003804"/>
              <a:gd name="connsiteX1" fmla="*/ 0 w 1108846"/>
              <a:gd name="connsiteY1" fmla="*/ 812814 h 1003804"/>
              <a:gd name="connsiteX2" fmla="*/ 95295 w 1108846"/>
              <a:gd name="connsiteY2" fmla="*/ 1003804 h 1003804"/>
              <a:gd name="connsiteX3" fmla="*/ 963297 w 1108846"/>
              <a:gd name="connsiteY3" fmla="*/ 985153 h 1003804"/>
              <a:gd name="connsiteX4" fmla="*/ 1108846 w 1108846"/>
              <a:gd name="connsiteY4" fmla="*/ 229781 h 1003804"/>
              <a:gd name="connsiteX5" fmla="*/ 783810 w 1108846"/>
              <a:gd name="connsiteY5" fmla="*/ 0 h 1003804"/>
              <a:gd name="connsiteX6" fmla="*/ 794258 w 1108846"/>
              <a:gd name="connsiteY6" fmla="*/ 802136 h 1003804"/>
              <a:gd name="connsiteX0" fmla="*/ 794258 w 1108846"/>
              <a:gd name="connsiteY0" fmla="*/ 572355 h 774023"/>
              <a:gd name="connsiteX1" fmla="*/ 0 w 1108846"/>
              <a:gd name="connsiteY1" fmla="*/ 583033 h 774023"/>
              <a:gd name="connsiteX2" fmla="*/ 95295 w 1108846"/>
              <a:gd name="connsiteY2" fmla="*/ 774023 h 774023"/>
              <a:gd name="connsiteX3" fmla="*/ 963297 w 1108846"/>
              <a:gd name="connsiteY3" fmla="*/ 755372 h 774023"/>
              <a:gd name="connsiteX4" fmla="*/ 1108846 w 1108846"/>
              <a:gd name="connsiteY4" fmla="*/ 0 h 774023"/>
              <a:gd name="connsiteX5" fmla="*/ 907288 w 1108846"/>
              <a:gd name="connsiteY5" fmla="*/ 13836 h 774023"/>
              <a:gd name="connsiteX6" fmla="*/ 794258 w 1108846"/>
              <a:gd name="connsiteY6" fmla="*/ 572355 h 774023"/>
              <a:gd name="connsiteX0" fmla="*/ 794258 w 1079484"/>
              <a:gd name="connsiteY0" fmla="*/ 558519 h 760187"/>
              <a:gd name="connsiteX1" fmla="*/ 0 w 1079484"/>
              <a:gd name="connsiteY1" fmla="*/ 569197 h 760187"/>
              <a:gd name="connsiteX2" fmla="*/ 95295 w 1079484"/>
              <a:gd name="connsiteY2" fmla="*/ 760187 h 760187"/>
              <a:gd name="connsiteX3" fmla="*/ 963297 w 1079484"/>
              <a:gd name="connsiteY3" fmla="*/ 741536 h 760187"/>
              <a:gd name="connsiteX4" fmla="*/ 1079484 w 1079484"/>
              <a:gd name="connsiteY4" fmla="*/ 28109 h 760187"/>
              <a:gd name="connsiteX5" fmla="*/ 907288 w 1079484"/>
              <a:gd name="connsiteY5" fmla="*/ 0 h 760187"/>
              <a:gd name="connsiteX6" fmla="*/ 794258 w 1079484"/>
              <a:gd name="connsiteY6" fmla="*/ 558519 h 760187"/>
              <a:gd name="connsiteX0" fmla="*/ 794258 w 1079484"/>
              <a:gd name="connsiteY0" fmla="*/ 530410 h 732078"/>
              <a:gd name="connsiteX1" fmla="*/ 0 w 1079484"/>
              <a:gd name="connsiteY1" fmla="*/ 541088 h 732078"/>
              <a:gd name="connsiteX2" fmla="*/ 95295 w 1079484"/>
              <a:gd name="connsiteY2" fmla="*/ 732078 h 732078"/>
              <a:gd name="connsiteX3" fmla="*/ 963297 w 1079484"/>
              <a:gd name="connsiteY3" fmla="*/ 713427 h 732078"/>
              <a:gd name="connsiteX4" fmla="*/ 1079484 w 1079484"/>
              <a:gd name="connsiteY4" fmla="*/ 0 h 732078"/>
              <a:gd name="connsiteX5" fmla="*/ 907288 w 1079484"/>
              <a:gd name="connsiteY5" fmla="*/ 5447 h 732078"/>
              <a:gd name="connsiteX6" fmla="*/ 794258 w 1079484"/>
              <a:gd name="connsiteY6" fmla="*/ 530410 h 732078"/>
              <a:gd name="connsiteX0" fmla="*/ 794258 w 1079484"/>
              <a:gd name="connsiteY0" fmla="*/ 530410 h 732078"/>
              <a:gd name="connsiteX1" fmla="*/ 0 w 1079484"/>
              <a:gd name="connsiteY1" fmla="*/ 541088 h 732078"/>
              <a:gd name="connsiteX2" fmla="*/ 95295 w 1079484"/>
              <a:gd name="connsiteY2" fmla="*/ 732078 h 732078"/>
              <a:gd name="connsiteX3" fmla="*/ 933936 w 1079484"/>
              <a:gd name="connsiteY3" fmla="*/ 713427 h 732078"/>
              <a:gd name="connsiteX4" fmla="*/ 1079484 w 1079484"/>
              <a:gd name="connsiteY4" fmla="*/ 0 h 732078"/>
              <a:gd name="connsiteX5" fmla="*/ 907288 w 1079484"/>
              <a:gd name="connsiteY5" fmla="*/ 5447 h 732078"/>
              <a:gd name="connsiteX6" fmla="*/ 794258 w 1079484"/>
              <a:gd name="connsiteY6" fmla="*/ 530410 h 732078"/>
              <a:gd name="connsiteX0" fmla="*/ 689396 w 1079484"/>
              <a:gd name="connsiteY0" fmla="*/ 391992 h 732078"/>
              <a:gd name="connsiteX1" fmla="*/ 0 w 1079484"/>
              <a:gd name="connsiteY1" fmla="*/ 541088 h 732078"/>
              <a:gd name="connsiteX2" fmla="*/ 95295 w 1079484"/>
              <a:gd name="connsiteY2" fmla="*/ 732078 h 732078"/>
              <a:gd name="connsiteX3" fmla="*/ 933936 w 1079484"/>
              <a:gd name="connsiteY3" fmla="*/ 713427 h 732078"/>
              <a:gd name="connsiteX4" fmla="*/ 1079484 w 1079484"/>
              <a:gd name="connsiteY4" fmla="*/ 0 h 732078"/>
              <a:gd name="connsiteX5" fmla="*/ 907288 w 1079484"/>
              <a:gd name="connsiteY5" fmla="*/ 5447 h 732078"/>
              <a:gd name="connsiteX6" fmla="*/ 689396 w 1079484"/>
              <a:gd name="connsiteY6" fmla="*/ 391992 h 732078"/>
              <a:gd name="connsiteX0" fmla="*/ 815230 w 1079484"/>
              <a:gd name="connsiteY0" fmla="*/ 555577 h 732078"/>
              <a:gd name="connsiteX1" fmla="*/ 0 w 1079484"/>
              <a:gd name="connsiteY1" fmla="*/ 541088 h 732078"/>
              <a:gd name="connsiteX2" fmla="*/ 95295 w 1079484"/>
              <a:gd name="connsiteY2" fmla="*/ 732078 h 732078"/>
              <a:gd name="connsiteX3" fmla="*/ 933936 w 1079484"/>
              <a:gd name="connsiteY3" fmla="*/ 713427 h 732078"/>
              <a:gd name="connsiteX4" fmla="*/ 1079484 w 1079484"/>
              <a:gd name="connsiteY4" fmla="*/ 0 h 732078"/>
              <a:gd name="connsiteX5" fmla="*/ 907288 w 1079484"/>
              <a:gd name="connsiteY5" fmla="*/ 5447 h 732078"/>
              <a:gd name="connsiteX6" fmla="*/ 815230 w 1079484"/>
              <a:gd name="connsiteY6" fmla="*/ 555577 h 732078"/>
              <a:gd name="connsiteX0" fmla="*/ 719935 w 984189"/>
              <a:gd name="connsiteY0" fmla="*/ 555577 h 732078"/>
              <a:gd name="connsiteX1" fmla="*/ 114430 w 984189"/>
              <a:gd name="connsiteY1" fmla="*/ 432031 h 732078"/>
              <a:gd name="connsiteX2" fmla="*/ 0 w 984189"/>
              <a:gd name="connsiteY2" fmla="*/ 732078 h 732078"/>
              <a:gd name="connsiteX3" fmla="*/ 838641 w 984189"/>
              <a:gd name="connsiteY3" fmla="*/ 713427 h 732078"/>
              <a:gd name="connsiteX4" fmla="*/ 984189 w 984189"/>
              <a:gd name="connsiteY4" fmla="*/ 0 h 732078"/>
              <a:gd name="connsiteX5" fmla="*/ 811993 w 984189"/>
              <a:gd name="connsiteY5" fmla="*/ 5447 h 732078"/>
              <a:gd name="connsiteX6" fmla="*/ 719935 w 984189"/>
              <a:gd name="connsiteY6" fmla="*/ 555577 h 732078"/>
              <a:gd name="connsiteX0" fmla="*/ 777479 w 1041733"/>
              <a:gd name="connsiteY0" fmla="*/ 555577 h 732078"/>
              <a:gd name="connsiteX1" fmla="*/ 0 w 1041733"/>
              <a:gd name="connsiteY1" fmla="*/ 562061 h 732078"/>
              <a:gd name="connsiteX2" fmla="*/ 57544 w 1041733"/>
              <a:gd name="connsiteY2" fmla="*/ 732078 h 732078"/>
              <a:gd name="connsiteX3" fmla="*/ 896185 w 1041733"/>
              <a:gd name="connsiteY3" fmla="*/ 713427 h 732078"/>
              <a:gd name="connsiteX4" fmla="*/ 1041733 w 1041733"/>
              <a:gd name="connsiteY4" fmla="*/ 0 h 732078"/>
              <a:gd name="connsiteX5" fmla="*/ 869537 w 1041733"/>
              <a:gd name="connsiteY5" fmla="*/ 5447 h 732078"/>
              <a:gd name="connsiteX6" fmla="*/ 777479 w 1041733"/>
              <a:gd name="connsiteY6" fmla="*/ 555577 h 732078"/>
              <a:gd name="connsiteX0" fmla="*/ 900299 w 1164553"/>
              <a:gd name="connsiteY0" fmla="*/ 555577 h 887274"/>
              <a:gd name="connsiteX1" fmla="*/ 122820 w 1164553"/>
              <a:gd name="connsiteY1" fmla="*/ 562061 h 887274"/>
              <a:gd name="connsiteX2" fmla="*/ 0 w 1164553"/>
              <a:gd name="connsiteY2" fmla="*/ 887274 h 887274"/>
              <a:gd name="connsiteX3" fmla="*/ 1019005 w 1164553"/>
              <a:gd name="connsiteY3" fmla="*/ 713427 h 887274"/>
              <a:gd name="connsiteX4" fmla="*/ 1164553 w 1164553"/>
              <a:gd name="connsiteY4" fmla="*/ 0 h 887274"/>
              <a:gd name="connsiteX5" fmla="*/ 992357 w 1164553"/>
              <a:gd name="connsiteY5" fmla="*/ 5447 h 887274"/>
              <a:gd name="connsiteX6" fmla="*/ 900299 w 1164553"/>
              <a:gd name="connsiteY6" fmla="*/ 555577 h 887274"/>
              <a:gd name="connsiteX0" fmla="*/ 777479 w 1041733"/>
              <a:gd name="connsiteY0" fmla="*/ 555577 h 713427"/>
              <a:gd name="connsiteX1" fmla="*/ 0 w 1041733"/>
              <a:gd name="connsiteY1" fmla="*/ 562061 h 713427"/>
              <a:gd name="connsiteX2" fmla="*/ 82711 w 1041733"/>
              <a:gd name="connsiteY2" fmla="*/ 698522 h 713427"/>
              <a:gd name="connsiteX3" fmla="*/ 896185 w 1041733"/>
              <a:gd name="connsiteY3" fmla="*/ 713427 h 713427"/>
              <a:gd name="connsiteX4" fmla="*/ 1041733 w 1041733"/>
              <a:gd name="connsiteY4" fmla="*/ 0 h 713427"/>
              <a:gd name="connsiteX5" fmla="*/ 869537 w 1041733"/>
              <a:gd name="connsiteY5" fmla="*/ 5447 h 713427"/>
              <a:gd name="connsiteX6" fmla="*/ 777479 w 1041733"/>
              <a:gd name="connsiteY6" fmla="*/ 555577 h 713427"/>
              <a:gd name="connsiteX0" fmla="*/ 777479 w 1307389"/>
              <a:gd name="connsiteY0" fmla="*/ 555577 h 713427"/>
              <a:gd name="connsiteX1" fmla="*/ 0 w 1307389"/>
              <a:gd name="connsiteY1" fmla="*/ 562061 h 713427"/>
              <a:gd name="connsiteX2" fmla="*/ 82711 w 1307389"/>
              <a:gd name="connsiteY2" fmla="*/ 698522 h 713427"/>
              <a:gd name="connsiteX3" fmla="*/ 896185 w 1307389"/>
              <a:gd name="connsiteY3" fmla="*/ 713427 h 713427"/>
              <a:gd name="connsiteX4" fmla="*/ 1307389 w 1307389"/>
              <a:gd name="connsiteY4" fmla="*/ 363817 h 713427"/>
              <a:gd name="connsiteX5" fmla="*/ 1041733 w 1307389"/>
              <a:gd name="connsiteY5" fmla="*/ 0 h 713427"/>
              <a:gd name="connsiteX6" fmla="*/ 869537 w 1307389"/>
              <a:gd name="connsiteY6" fmla="*/ 5447 h 713427"/>
              <a:gd name="connsiteX7" fmla="*/ 777479 w 1307389"/>
              <a:gd name="connsiteY7" fmla="*/ 555577 h 713427"/>
              <a:gd name="connsiteX0" fmla="*/ 777479 w 1041733"/>
              <a:gd name="connsiteY0" fmla="*/ 555577 h 713427"/>
              <a:gd name="connsiteX1" fmla="*/ 0 w 1041733"/>
              <a:gd name="connsiteY1" fmla="*/ 562061 h 713427"/>
              <a:gd name="connsiteX2" fmla="*/ 82711 w 1041733"/>
              <a:gd name="connsiteY2" fmla="*/ 698522 h 713427"/>
              <a:gd name="connsiteX3" fmla="*/ 896185 w 1041733"/>
              <a:gd name="connsiteY3" fmla="*/ 713427 h 713427"/>
              <a:gd name="connsiteX4" fmla="*/ 984413 w 1041733"/>
              <a:gd name="connsiteY4" fmla="*/ 145703 h 713427"/>
              <a:gd name="connsiteX5" fmla="*/ 1041733 w 1041733"/>
              <a:gd name="connsiteY5" fmla="*/ 0 h 713427"/>
              <a:gd name="connsiteX6" fmla="*/ 869537 w 1041733"/>
              <a:gd name="connsiteY6" fmla="*/ 5447 h 713427"/>
              <a:gd name="connsiteX7" fmla="*/ 777479 w 1041733"/>
              <a:gd name="connsiteY7" fmla="*/ 555577 h 713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41733" h="713427">
                <a:moveTo>
                  <a:pt x="777479" y="555577"/>
                </a:moveTo>
                <a:lnTo>
                  <a:pt x="0" y="562061"/>
                </a:lnTo>
                <a:lnTo>
                  <a:pt x="82711" y="698522"/>
                </a:lnTo>
                <a:lnTo>
                  <a:pt x="896185" y="713427"/>
                </a:lnTo>
                <a:cubicBezTo>
                  <a:pt x="926993" y="552149"/>
                  <a:pt x="953605" y="306981"/>
                  <a:pt x="984413" y="145703"/>
                </a:cubicBezTo>
                <a:lnTo>
                  <a:pt x="1041733" y="0"/>
                </a:lnTo>
                <a:lnTo>
                  <a:pt x="869537" y="5447"/>
                </a:lnTo>
                <a:lnTo>
                  <a:pt x="777479" y="555577"/>
                </a:lnTo>
                <a:close/>
              </a:path>
            </a:pathLst>
          </a:cu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>
                <a:solidFill>
                  <a:srgbClr val="FF0000"/>
                </a:solidFill>
              </a:rPr>
              <a:t>     </a:t>
            </a:r>
          </a:p>
          <a:p>
            <a:pPr algn="ctr"/>
            <a:endParaRPr lang="en-US" altLang="zh-TW" dirty="0">
              <a:solidFill>
                <a:srgbClr val="FF0000"/>
              </a:solidFill>
            </a:endParaRPr>
          </a:p>
          <a:p>
            <a:pPr algn="ctr"/>
            <a:r>
              <a:rPr lang="en-US" altLang="zh-TW" dirty="0">
                <a:solidFill>
                  <a:srgbClr val="FF0000"/>
                </a:solidFill>
              </a:rPr>
              <a:t>           H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3" name="手繪多邊形: 圖案 378884">
            <a:extLst>
              <a:ext uri="{FF2B5EF4-FFF2-40B4-BE49-F238E27FC236}">
                <a16:creationId xmlns:a16="http://schemas.microsoft.com/office/drawing/2014/main" id="{F3EA64C8-A4BE-364E-68D7-044DAC3302A1}"/>
              </a:ext>
            </a:extLst>
          </p:cNvPr>
          <p:cNvSpPr/>
          <p:nvPr/>
        </p:nvSpPr>
        <p:spPr>
          <a:xfrm>
            <a:off x="3679518" y="3752210"/>
            <a:ext cx="1436241" cy="1681940"/>
          </a:xfrm>
          <a:custGeom>
            <a:avLst/>
            <a:gdLst>
              <a:gd name="connsiteX0" fmla="*/ 0 w 1192696"/>
              <a:gd name="connsiteY0" fmla="*/ 0 h 1017767"/>
              <a:gd name="connsiteX1" fmla="*/ 0 w 1192696"/>
              <a:gd name="connsiteY1" fmla="*/ 1001864 h 1017767"/>
              <a:gd name="connsiteX2" fmla="*/ 818985 w 1192696"/>
              <a:gd name="connsiteY2" fmla="*/ 1017767 h 1017767"/>
              <a:gd name="connsiteX3" fmla="*/ 1192696 w 1192696"/>
              <a:gd name="connsiteY3" fmla="*/ 27830 h 1017767"/>
              <a:gd name="connsiteX0" fmla="*/ 0 w 1192696"/>
              <a:gd name="connsiteY0" fmla="*/ 0 h 1017767"/>
              <a:gd name="connsiteX1" fmla="*/ 0 w 1192696"/>
              <a:gd name="connsiteY1" fmla="*/ 1001864 h 1017767"/>
              <a:gd name="connsiteX2" fmla="*/ 818985 w 1192696"/>
              <a:gd name="connsiteY2" fmla="*/ 1017767 h 1017767"/>
              <a:gd name="connsiteX3" fmla="*/ 1192696 w 1192696"/>
              <a:gd name="connsiteY3" fmla="*/ 27830 h 1017767"/>
              <a:gd name="connsiteX4" fmla="*/ 0 w 1192696"/>
              <a:gd name="connsiteY4" fmla="*/ 0 h 1017767"/>
              <a:gd name="connsiteX0" fmla="*/ 0 w 1575290"/>
              <a:gd name="connsiteY0" fmla="*/ 56341 h 1074108"/>
              <a:gd name="connsiteX1" fmla="*/ 0 w 1575290"/>
              <a:gd name="connsiteY1" fmla="*/ 1058205 h 1074108"/>
              <a:gd name="connsiteX2" fmla="*/ 818985 w 1575290"/>
              <a:gd name="connsiteY2" fmla="*/ 1074108 h 1074108"/>
              <a:gd name="connsiteX3" fmla="*/ 1575290 w 1575290"/>
              <a:gd name="connsiteY3" fmla="*/ 0 h 1074108"/>
              <a:gd name="connsiteX4" fmla="*/ 0 w 1575290"/>
              <a:gd name="connsiteY4" fmla="*/ 56341 h 1074108"/>
              <a:gd name="connsiteX0" fmla="*/ 0 w 1196522"/>
              <a:gd name="connsiteY0" fmla="*/ 0 h 1017767"/>
              <a:gd name="connsiteX1" fmla="*/ 0 w 1196522"/>
              <a:gd name="connsiteY1" fmla="*/ 1001864 h 1017767"/>
              <a:gd name="connsiteX2" fmla="*/ 818985 w 1196522"/>
              <a:gd name="connsiteY2" fmla="*/ 1017767 h 1017767"/>
              <a:gd name="connsiteX3" fmla="*/ 1196522 w 1196522"/>
              <a:gd name="connsiteY3" fmla="*/ 43134 h 1017767"/>
              <a:gd name="connsiteX4" fmla="*/ 0 w 1196522"/>
              <a:gd name="connsiteY4" fmla="*/ 0 h 1017767"/>
              <a:gd name="connsiteX0" fmla="*/ 0 w 1533205"/>
              <a:gd name="connsiteY0" fmla="*/ 163467 h 1181234"/>
              <a:gd name="connsiteX1" fmla="*/ 0 w 1533205"/>
              <a:gd name="connsiteY1" fmla="*/ 1165331 h 1181234"/>
              <a:gd name="connsiteX2" fmla="*/ 818985 w 1533205"/>
              <a:gd name="connsiteY2" fmla="*/ 1181234 h 1181234"/>
              <a:gd name="connsiteX3" fmla="*/ 1533205 w 1533205"/>
              <a:gd name="connsiteY3" fmla="*/ 0 h 1181234"/>
              <a:gd name="connsiteX4" fmla="*/ 0 w 1533205"/>
              <a:gd name="connsiteY4" fmla="*/ 163467 h 1181234"/>
              <a:gd name="connsiteX0" fmla="*/ 0 w 1200348"/>
              <a:gd name="connsiteY0" fmla="*/ 0 h 1017767"/>
              <a:gd name="connsiteX1" fmla="*/ 0 w 1200348"/>
              <a:gd name="connsiteY1" fmla="*/ 1001864 h 1017767"/>
              <a:gd name="connsiteX2" fmla="*/ 818985 w 1200348"/>
              <a:gd name="connsiteY2" fmla="*/ 1017767 h 1017767"/>
              <a:gd name="connsiteX3" fmla="*/ 1200348 w 1200348"/>
              <a:gd name="connsiteY3" fmla="*/ 24004 h 1017767"/>
              <a:gd name="connsiteX4" fmla="*/ 0 w 1200348"/>
              <a:gd name="connsiteY4" fmla="*/ 0 h 1017767"/>
              <a:gd name="connsiteX0" fmla="*/ 0 w 1200348"/>
              <a:gd name="connsiteY0" fmla="*/ 729037 h 1746804"/>
              <a:gd name="connsiteX1" fmla="*/ 0 w 1200348"/>
              <a:gd name="connsiteY1" fmla="*/ 1730901 h 1746804"/>
              <a:gd name="connsiteX2" fmla="*/ 818985 w 1200348"/>
              <a:gd name="connsiteY2" fmla="*/ 1746804 h 1746804"/>
              <a:gd name="connsiteX3" fmla="*/ 1200348 w 1200348"/>
              <a:gd name="connsiteY3" fmla="*/ 753041 h 1746804"/>
              <a:gd name="connsiteX4" fmla="*/ 898088 w 1200348"/>
              <a:gd name="connsiteY4" fmla="*/ 0 h 1746804"/>
              <a:gd name="connsiteX5" fmla="*/ 0 w 1200348"/>
              <a:gd name="connsiteY5" fmla="*/ 729037 h 1746804"/>
              <a:gd name="connsiteX0" fmla="*/ 0 w 1012877"/>
              <a:gd name="connsiteY0" fmla="*/ 729037 h 1746804"/>
              <a:gd name="connsiteX1" fmla="*/ 0 w 1012877"/>
              <a:gd name="connsiteY1" fmla="*/ 1730901 h 1746804"/>
              <a:gd name="connsiteX2" fmla="*/ 818985 w 1012877"/>
              <a:gd name="connsiteY2" fmla="*/ 1746804 h 1746804"/>
              <a:gd name="connsiteX3" fmla="*/ 1012877 w 1012877"/>
              <a:gd name="connsiteY3" fmla="*/ 160020 h 1746804"/>
              <a:gd name="connsiteX4" fmla="*/ 898088 w 1012877"/>
              <a:gd name="connsiteY4" fmla="*/ 0 h 1746804"/>
              <a:gd name="connsiteX5" fmla="*/ 0 w 1012877"/>
              <a:gd name="connsiteY5" fmla="*/ 729037 h 1746804"/>
              <a:gd name="connsiteX0" fmla="*/ 0 w 1012877"/>
              <a:gd name="connsiteY0" fmla="*/ 729037 h 1730901"/>
              <a:gd name="connsiteX1" fmla="*/ 0 w 1012877"/>
              <a:gd name="connsiteY1" fmla="*/ 1730901 h 1730901"/>
              <a:gd name="connsiteX2" fmla="*/ 968197 w 1012877"/>
              <a:gd name="connsiteY2" fmla="*/ 1371862 h 1730901"/>
              <a:gd name="connsiteX3" fmla="*/ 1012877 w 1012877"/>
              <a:gd name="connsiteY3" fmla="*/ 160020 h 1730901"/>
              <a:gd name="connsiteX4" fmla="*/ 898088 w 1012877"/>
              <a:gd name="connsiteY4" fmla="*/ 0 h 1730901"/>
              <a:gd name="connsiteX5" fmla="*/ 0 w 1012877"/>
              <a:gd name="connsiteY5" fmla="*/ 729037 h 1730901"/>
              <a:gd name="connsiteX0" fmla="*/ 0 w 1012877"/>
              <a:gd name="connsiteY0" fmla="*/ 729037 h 1466911"/>
              <a:gd name="connsiteX1" fmla="*/ 0 w 1012877"/>
              <a:gd name="connsiteY1" fmla="*/ 1466911 h 1466911"/>
              <a:gd name="connsiteX2" fmla="*/ 968197 w 1012877"/>
              <a:gd name="connsiteY2" fmla="*/ 1371862 h 1466911"/>
              <a:gd name="connsiteX3" fmla="*/ 1012877 w 1012877"/>
              <a:gd name="connsiteY3" fmla="*/ 160020 h 1466911"/>
              <a:gd name="connsiteX4" fmla="*/ 898088 w 1012877"/>
              <a:gd name="connsiteY4" fmla="*/ 0 h 1466911"/>
              <a:gd name="connsiteX5" fmla="*/ 0 w 1012877"/>
              <a:gd name="connsiteY5" fmla="*/ 729037 h 1466911"/>
              <a:gd name="connsiteX0" fmla="*/ 0 w 1012877"/>
              <a:gd name="connsiteY0" fmla="*/ 729037 h 1471336"/>
              <a:gd name="connsiteX1" fmla="*/ 0 w 1012877"/>
              <a:gd name="connsiteY1" fmla="*/ 1466911 h 1471336"/>
              <a:gd name="connsiteX2" fmla="*/ 776900 w 1012877"/>
              <a:gd name="connsiteY2" fmla="*/ 1471336 h 1471336"/>
              <a:gd name="connsiteX3" fmla="*/ 1012877 w 1012877"/>
              <a:gd name="connsiteY3" fmla="*/ 160020 h 1471336"/>
              <a:gd name="connsiteX4" fmla="*/ 898088 w 1012877"/>
              <a:gd name="connsiteY4" fmla="*/ 0 h 1471336"/>
              <a:gd name="connsiteX5" fmla="*/ 0 w 1012877"/>
              <a:gd name="connsiteY5" fmla="*/ 729037 h 1471336"/>
              <a:gd name="connsiteX0" fmla="*/ 0 w 1012877"/>
              <a:gd name="connsiteY0" fmla="*/ 729037 h 1471336"/>
              <a:gd name="connsiteX1" fmla="*/ 0 w 1012877"/>
              <a:gd name="connsiteY1" fmla="*/ 1466911 h 1471336"/>
              <a:gd name="connsiteX2" fmla="*/ 776900 w 1012877"/>
              <a:gd name="connsiteY2" fmla="*/ 1471336 h 1471336"/>
              <a:gd name="connsiteX3" fmla="*/ 970782 w 1012877"/>
              <a:gd name="connsiteY3" fmla="*/ 1078916 h 1471336"/>
              <a:gd name="connsiteX4" fmla="*/ 1012877 w 1012877"/>
              <a:gd name="connsiteY4" fmla="*/ 160020 h 1471336"/>
              <a:gd name="connsiteX5" fmla="*/ 898088 w 1012877"/>
              <a:gd name="connsiteY5" fmla="*/ 0 h 1471336"/>
              <a:gd name="connsiteX6" fmla="*/ 0 w 1012877"/>
              <a:gd name="connsiteY6" fmla="*/ 729037 h 1471336"/>
              <a:gd name="connsiteX0" fmla="*/ 45912 w 1058789"/>
              <a:gd name="connsiteY0" fmla="*/ 729037 h 1471336"/>
              <a:gd name="connsiteX1" fmla="*/ 0 w 1058789"/>
              <a:gd name="connsiteY1" fmla="*/ 1417173 h 1471336"/>
              <a:gd name="connsiteX2" fmla="*/ 822812 w 1058789"/>
              <a:gd name="connsiteY2" fmla="*/ 1471336 h 1471336"/>
              <a:gd name="connsiteX3" fmla="*/ 1016694 w 1058789"/>
              <a:gd name="connsiteY3" fmla="*/ 1078916 h 1471336"/>
              <a:gd name="connsiteX4" fmla="*/ 1058789 w 1058789"/>
              <a:gd name="connsiteY4" fmla="*/ 160020 h 1471336"/>
              <a:gd name="connsiteX5" fmla="*/ 944000 w 1058789"/>
              <a:gd name="connsiteY5" fmla="*/ 0 h 1471336"/>
              <a:gd name="connsiteX6" fmla="*/ 45912 w 1058789"/>
              <a:gd name="connsiteY6" fmla="*/ 729037 h 1471336"/>
              <a:gd name="connsiteX0" fmla="*/ 0 w 1058789"/>
              <a:gd name="connsiteY0" fmla="*/ 729037 h 1471336"/>
              <a:gd name="connsiteX1" fmla="*/ 0 w 1058789"/>
              <a:gd name="connsiteY1" fmla="*/ 1417173 h 1471336"/>
              <a:gd name="connsiteX2" fmla="*/ 822812 w 1058789"/>
              <a:gd name="connsiteY2" fmla="*/ 1471336 h 1471336"/>
              <a:gd name="connsiteX3" fmla="*/ 1016694 w 1058789"/>
              <a:gd name="connsiteY3" fmla="*/ 1078916 h 1471336"/>
              <a:gd name="connsiteX4" fmla="*/ 1058789 w 1058789"/>
              <a:gd name="connsiteY4" fmla="*/ 160020 h 1471336"/>
              <a:gd name="connsiteX5" fmla="*/ 944000 w 1058789"/>
              <a:gd name="connsiteY5" fmla="*/ 0 h 1471336"/>
              <a:gd name="connsiteX6" fmla="*/ 0 w 1058789"/>
              <a:gd name="connsiteY6" fmla="*/ 729037 h 1471336"/>
              <a:gd name="connsiteX0" fmla="*/ 0 w 1058789"/>
              <a:gd name="connsiteY0" fmla="*/ 790252 h 1532551"/>
              <a:gd name="connsiteX1" fmla="*/ 0 w 1058789"/>
              <a:gd name="connsiteY1" fmla="*/ 1478388 h 1532551"/>
              <a:gd name="connsiteX2" fmla="*/ 822812 w 1058789"/>
              <a:gd name="connsiteY2" fmla="*/ 1532551 h 1532551"/>
              <a:gd name="connsiteX3" fmla="*/ 1016694 w 1058789"/>
              <a:gd name="connsiteY3" fmla="*/ 1140131 h 1532551"/>
              <a:gd name="connsiteX4" fmla="*/ 1058789 w 1058789"/>
              <a:gd name="connsiteY4" fmla="*/ 221235 h 1532551"/>
              <a:gd name="connsiteX5" fmla="*/ 944000 w 1058789"/>
              <a:gd name="connsiteY5" fmla="*/ 0 h 1532551"/>
              <a:gd name="connsiteX6" fmla="*/ 0 w 1058789"/>
              <a:gd name="connsiteY6" fmla="*/ 790252 h 1532551"/>
              <a:gd name="connsiteX0" fmla="*/ 0 w 1058789"/>
              <a:gd name="connsiteY0" fmla="*/ 790252 h 1532551"/>
              <a:gd name="connsiteX1" fmla="*/ 0 w 1058789"/>
              <a:gd name="connsiteY1" fmla="*/ 1478388 h 1532551"/>
              <a:gd name="connsiteX2" fmla="*/ 822812 w 1058789"/>
              <a:gd name="connsiteY2" fmla="*/ 1532551 h 1532551"/>
              <a:gd name="connsiteX3" fmla="*/ 1016694 w 1058789"/>
              <a:gd name="connsiteY3" fmla="*/ 1140131 h 1532551"/>
              <a:gd name="connsiteX4" fmla="*/ 1058789 w 1058789"/>
              <a:gd name="connsiteY4" fmla="*/ 221235 h 1532551"/>
              <a:gd name="connsiteX5" fmla="*/ 944000 w 1058789"/>
              <a:gd name="connsiteY5" fmla="*/ 0 h 1532551"/>
              <a:gd name="connsiteX6" fmla="*/ 0 w 1058789"/>
              <a:gd name="connsiteY6" fmla="*/ 790252 h 1532551"/>
              <a:gd name="connsiteX0" fmla="*/ 0 w 1058789"/>
              <a:gd name="connsiteY0" fmla="*/ 1050416 h 1792715"/>
              <a:gd name="connsiteX1" fmla="*/ 0 w 1058789"/>
              <a:gd name="connsiteY1" fmla="*/ 1738552 h 1792715"/>
              <a:gd name="connsiteX2" fmla="*/ 822812 w 1058789"/>
              <a:gd name="connsiteY2" fmla="*/ 1792715 h 1792715"/>
              <a:gd name="connsiteX3" fmla="*/ 1016694 w 1058789"/>
              <a:gd name="connsiteY3" fmla="*/ 1400295 h 1792715"/>
              <a:gd name="connsiteX4" fmla="*/ 1058789 w 1058789"/>
              <a:gd name="connsiteY4" fmla="*/ 481399 h 1792715"/>
              <a:gd name="connsiteX5" fmla="*/ 944000 w 1058789"/>
              <a:gd name="connsiteY5" fmla="*/ 0 h 1792715"/>
              <a:gd name="connsiteX6" fmla="*/ 0 w 1058789"/>
              <a:gd name="connsiteY6" fmla="*/ 1050416 h 1792715"/>
              <a:gd name="connsiteX0" fmla="*/ 0 w 1058789"/>
              <a:gd name="connsiteY0" fmla="*/ 778774 h 1521073"/>
              <a:gd name="connsiteX1" fmla="*/ 0 w 1058789"/>
              <a:gd name="connsiteY1" fmla="*/ 1466910 h 1521073"/>
              <a:gd name="connsiteX2" fmla="*/ 822812 w 1058789"/>
              <a:gd name="connsiteY2" fmla="*/ 1521073 h 1521073"/>
              <a:gd name="connsiteX3" fmla="*/ 1016694 w 1058789"/>
              <a:gd name="connsiteY3" fmla="*/ 1128653 h 1521073"/>
              <a:gd name="connsiteX4" fmla="*/ 1058789 w 1058789"/>
              <a:gd name="connsiteY4" fmla="*/ 209757 h 1521073"/>
              <a:gd name="connsiteX5" fmla="*/ 944000 w 1058789"/>
              <a:gd name="connsiteY5" fmla="*/ 0 h 1521073"/>
              <a:gd name="connsiteX6" fmla="*/ 0 w 1058789"/>
              <a:gd name="connsiteY6" fmla="*/ 778774 h 1521073"/>
              <a:gd name="connsiteX0" fmla="*/ 0 w 1058789"/>
              <a:gd name="connsiteY0" fmla="*/ 778774 h 1521073"/>
              <a:gd name="connsiteX1" fmla="*/ 0 w 1058789"/>
              <a:gd name="connsiteY1" fmla="*/ 1466910 h 1521073"/>
              <a:gd name="connsiteX2" fmla="*/ 822812 w 1058789"/>
              <a:gd name="connsiteY2" fmla="*/ 1521073 h 1521073"/>
              <a:gd name="connsiteX3" fmla="*/ 1016694 w 1058789"/>
              <a:gd name="connsiteY3" fmla="*/ 1128653 h 1521073"/>
              <a:gd name="connsiteX4" fmla="*/ 1058789 w 1058789"/>
              <a:gd name="connsiteY4" fmla="*/ 166373 h 1521073"/>
              <a:gd name="connsiteX5" fmla="*/ 944000 w 1058789"/>
              <a:gd name="connsiteY5" fmla="*/ 0 h 1521073"/>
              <a:gd name="connsiteX6" fmla="*/ 0 w 1058789"/>
              <a:gd name="connsiteY6" fmla="*/ 778774 h 1521073"/>
              <a:gd name="connsiteX0" fmla="*/ 0 w 1058789"/>
              <a:gd name="connsiteY0" fmla="*/ 778774 h 1521073"/>
              <a:gd name="connsiteX1" fmla="*/ 0 w 1058789"/>
              <a:gd name="connsiteY1" fmla="*/ 1466910 h 1521073"/>
              <a:gd name="connsiteX2" fmla="*/ 822812 w 1058789"/>
              <a:gd name="connsiteY2" fmla="*/ 1521073 h 1521073"/>
              <a:gd name="connsiteX3" fmla="*/ 1016694 w 1058789"/>
              <a:gd name="connsiteY3" fmla="*/ 1128653 h 1521073"/>
              <a:gd name="connsiteX4" fmla="*/ 1058789 w 1058789"/>
              <a:gd name="connsiteY4" fmla="*/ 166373 h 1521073"/>
              <a:gd name="connsiteX5" fmla="*/ 944000 w 1058789"/>
              <a:gd name="connsiteY5" fmla="*/ 0 h 1521073"/>
              <a:gd name="connsiteX6" fmla="*/ 0 w 1058789"/>
              <a:gd name="connsiteY6" fmla="*/ 778774 h 1521073"/>
              <a:gd name="connsiteX0" fmla="*/ 136826 w 1195615"/>
              <a:gd name="connsiteY0" fmla="*/ 778774 h 1573701"/>
              <a:gd name="connsiteX1" fmla="*/ 0 w 1195615"/>
              <a:gd name="connsiteY1" fmla="*/ 1573701 h 1573701"/>
              <a:gd name="connsiteX2" fmla="*/ 959638 w 1195615"/>
              <a:gd name="connsiteY2" fmla="*/ 1521073 h 1573701"/>
              <a:gd name="connsiteX3" fmla="*/ 1153520 w 1195615"/>
              <a:gd name="connsiteY3" fmla="*/ 1128653 h 1573701"/>
              <a:gd name="connsiteX4" fmla="*/ 1195615 w 1195615"/>
              <a:gd name="connsiteY4" fmla="*/ 166373 h 1573701"/>
              <a:gd name="connsiteX5" fmla="*/ 1080826 w 1195615"/>
              <a:gd name="connsiteY5" fmla="*/ 0 h 1573701"/>
              <a:gd name="connsiteX6" fmla="*/ 136826 w 1195615"/>
              <a:gd name="connsiteY6" fmla="*/ 778774 h 1573701"/>
              <a:gd name="connsiteX0" fmla="*/ 0 w 1058789"/>
              <a:gd name="connsiteY0" fmla="*/ 778774 h 1521073"/>
              <a:gd name="connsiteX1" fmla="*/ 13349 w 1058789"/>
              <a:gd name="connsiteY1" fmla="*/ 1500282 h 1521073"/>
              <a:gd name="connsiteX2" fmla="*/ 822812 w 1058789"/>
              <a:gd name="connsiteY2" fmla="*/ 1521073 h 1521073"/>
              <a:gd name="connsiteX3" fmla="*/ 1016694 w 1058789"/>
              <a:gd name="connsiteY3" fmla="*/ 1128653 h 1521073"/>
              <a:gd name="connsiteX4" fmla="*/ 1058789 w 1058789"/>
              <a:gd name="connsiteY4" fmla="*/ 166373 h 1521073"/>
              <a:gd name="connsiteX5" fmla="*/ 944000 w 1058789"/>
              <a:gd name="connsiteY5" fmla="*/ 0 h 1521073"/>
              <a:gd name="connsiteX6" fmla="*/ 0 w 1058789"/>
              <a:gd name="connsiteY6" fmla="*/ 778774 h 1521073"/>
              <a:gd name="connsiteX0" fmla="*/ 0 w 1372488"/>
              <a:gd name="connsiteY0" fmla="*/ 778774 h 1521073"/>
              <a:gd name="connsiteX1" fmla="*/ 13349 w 1372488"/>
              <a:gd name="connsiteY1" fmla="*/ 1500282 h 1521073"/>
              <a:gd name="connsiteX2" fmla="*/ 822812 w 1372488"/>
              <a:gd name="connsiteY2" fmla="*/ 1521073 h 1521073"/>
              <a:gd name="connsiteX3" fmla="*/ 1016694 w 1372488"/>
              <a:gd name="connsiteY3" fmla="*/ 1128653 h 1521073"/>
              <a:gd name="connsiteX4" fmla="*/ 1372488 w 1372488"/>
              <a:gd name="connsiteY4" fmla="*/ 556828 h 1521073"/>
              <a:gd name="connsiteX5" fmla="*/ 944000 w 1372488"/>
              <a:gd name="connsiteY5" fmla="*/ 0 h 1521073"/>
              <a:gd name="connsiteX6" fmla="*/ 0 w 1372488"/>
              <a:gd name="connsiteY6" fmla="*/ 778774 h 1521073"/>
              <a:gd name="connsiteX0" fmla="*/ 0 w 1372488"/>
              <a:gd name="connsiteY0" fmla="*/ 778774 h 1521073"/>
              <a:gd name="connsiteX1" fmla="*/ 13349 w 1372488"/>
              <a:gd name="connsiteY1" fmla="*/ 1500282 h 1521073"/>
              <a:gd name="connsiteX2" fmla="*/ 822812 w 1372488"/>
              <a:gd name="connsiteY2" fmla="*/ 1521073 h 1521073"/>
              <a:gd name="connsiteX3" fmla="*/ 1016694 w 1372488"/>
              <a:gd name="connsiteY3" fmla="*/ 935094 h 1521073"/>
              <a:gd name="connsiteX4" fmla="*/ 1372488 w 1372488"/>
              <a:gd name="connsiteY4" fmla="*/ 556828 h 1521073"/>
              <a:gd name="connsiteX5" fmla="*/ 944000 w 1372488"/>
              <a:gd name="connsiteY5" fmla="*/ 0 h 1521073"/>
              <a:gd name="connsiteX6" fmla="*/ 0 w 1372488"/>
              <a:gd name="connsiteY6" fmla="*/ 778774 h 1521073"/>
              <a:gd name="connsiteX0" fmla="*/ 180210 w 1359139"/>
              <a:gd name="connsiteY0" fmla="*/ 618587 h 1521073"/>
              <a:gd name="connsiteX1" fmla="*/ 0 w 1359139"/>
              <a:gd name="connsiteY1" fmla="*/ 1500282 h 1521073"/>
              <a:gd name="connsiteX2" fmla="*/ 809463 w 1359139"/>
              <a:gd name="connsiteY2" fmla="*/ 1521073 h 1521073"/>
              <a:gd name="connsiteX3" fmla="*/ 1003345 w 1359139"/>
              <a:gd name="connsiteY3" fmla="*/ 935094 h 1521073"/>
              <a:gd name="connsiteX4" fmla="*/ 1359139 w 1359139"/>
              <a:gd name="connsiteY4" fmla="*/ 556828 h 1521073"/>
              <a:gd name="connsiteX5" fmla="*/ 930651 w 1359139"/>
              <a:gd name="connsiteY5" fmla="*/ 0 h 1521073"/>
              <a:gd name="connsiteX6" fmla="*/ 180210 w 1359139"/>
              <a:gd name="connsiteY6" fmla="*/ 618587 h 1521073"/>
              <a:gd name="connsiteX0" fmla="*/ 0 w 1178929"/>
              <a:gd name="connsiteY0" fmla="*/ 618587 h 1521073"/>
              <a:gd name="connsiteX1" fmla="*/ 347071 w 1178929"/>
              <a:gd name="connsiteY1" fmla="*/ 1106489 h 1521073"/>
              <a:gd name="connsiteX2" fmla="*/ 629253 w 1178929"/>
              <a:gd name="connsiteY2" fmla="*/ 1521073 h 1521073"/>
              <a:gd name="connsiteX3" fmla="*/ 823135 w 1178929"/>
              <a:gd name="connsiteY3" fmla="*/ 935094 h 1521073"/>
              <a:gd name="connsiteX4" fmla="*/ 1178929 w 1178929"/>
              <a:gd name="connsiteY4" fmla="*/ 556828 h 1521073"/>
              <a:gd name="connsiteX5" fmla="*/ 750441 w 1178929"/>
              <a:gd name="connsiteY5" fmla="*/ 0 h 1521073"/>
              <a:gd name="connsiteX6" fmla="*/ 0 w 1178929"/>
              <a:gd name="connsiteY6" fmla="*/ 618587 h 1521073"/>
              <a:gd name="connsiteX0" fmla="*/ 0 w 1178929"/>
              <a:gd name="connsiteY0" fmla="*/ 618587 h 1521073"/>
              <a:gd name="connsiteX1" fmla="*/ 347071 w 1178929"/>
              <a:gd name="connsiteY1" fmla="*/ 1106489 h 1521073"/>
              <a:gd name="connsiteX2" fmla="*/ 629253 w 1178929"/>
              <a:gd name="connsiteY2" fmla="*/ 1521073 h 1521073"/>
              <a:gd name="connsiteX3" fmla="*/ 629291 w 1178929"/>
              <a:gd name="connsiteY3" fmla="*/ 1240621 h 1521073"/>
              <a:gd name="connsiteX4" fmla="*/ 823135 w 1178929"/>
              <a:gd name="connsiteY4" fmla="*/ 935094 h 1521073"/>
              <a:gd name="connsiteX5" fmla="*/ 1178929 w 1178929"/>
              <a:gd name="connsiteY5" fmla="*/ 556828 h 1521073"/>
              <a:gd name="connsiteX6" fmla="*/ 750441 w 1178929"/>
              <a:gd name="connsiteY6" fmla="*/ 0 h 1521073"/>
              <a:gd name="connsiteX7" fmla="*/ 0 w 1178929"/>
              <a:gd name="connsiteY7" fmla="*/ 618587 h 1521073"/>
              <a:gd name="connsiteX0" fmla="*/ 0 w 1178929"/>
              <a:gd name="connsiteY0" fmla="*/ 618587 h 1240621"/>
              <a:gd name="connsiteX1" fmla="*/ 347071 w 1178929"/>
              <a:gd name="connsiteY1" fmla="*/ 1106489 h 1240621"/>
              <a:gd name="connsiteX2" fmla="*/ 629291 w 1178929"/>
              <a:gd name="connsiteY2" fmla="*/ 1240621 h 1240621"/>
              <a:gd name="connsiteX3" fmla="*/ 823135 w 1178929"/>
              <a:gd name="connsiteY3" fmla="*/ 935094 h 1240621"/>
              <a:gd name="connsiteX4" fmla="*/ 1178929 w 1178929"/>
              <a:gd name="connsiteY4" fmla="*/ 556828 h 1240621"/>
              <a:gd name="connsiteX5" fmla="*/ 750441 w 1178929"/>
              <a:gd name="connsiteY5" fmla="*/ 0 h 1240621"/>
              <a:gd name="connsiteX6" fmla="*/ 0 w 1178929"/>
              <a:gd name="connsiteY6" fmla="*/ 618587 h 1240621"/>
              <a:gd name="connsiteX0" fmla="*/ 0 w 1546024"/>
              <a:gd name="connsiteY0" fmla="*/ 618587 h 1240621"/>
              <a:gd name="connsiteX1" fmla="*/ 347071 w 1546024"/>
              <a:gd name="connsiteY1" fmla="*/ 1106489 h 1240621"/>
              <a:gd name="connsiteX2" fmla="*/ 629291 w 1546024"/>
              <a:gd name="connsiteY2" fmla="*/ 1240621 h 1240621"/>
              <a:gd name="connsiteX3" fmla="*/ 823135 w 1546024"/>
              <a:gd name="connsiteY3" fmla="*/ 935094 h 1240621"/>
              <a:gd name="connsiteX4" fmla="*/ 1546024 w 1546024"/>
              <a:gd name="connsiteY4" fmla="*/ 757062 h 1240621"/>
              <a:gd name="connsiteX5" fmla="*/ 750441 w 1546024"/>
              <a:gd name="connsiteY5" fmla="*/ 0 h 1240621"/>
              <a:gd name="connsiteX6" fmla="*/ 0 w 1546024"/>
              <a:gd name="connsiteY6" fmla="*/ 618587 h 1240621"/>
              <a:gd name="connsiteX0" fmla="*/ 0 w 1168917"/>
              <a:gd name="connsiteY0" fmla="*/ 618587 h 1240621"/>
              <a:gd name="connsiteX1" fmla="*/ 347071 w 1168917"/>
              <a:gd name="connsiteY1" fmla="*/ 1106489 h 1240621"/>
              <a:gd name="connsiteX2" fmla="*/ 629291 w 1168917"/>
              <a:gd name="connsiteY2" fmla="*/ 1240621 h 1240621"/>
              <a:gd name="connsiteX3" fmla="*/ 823135 w 1168917"/>
              <a:gd name="connsiteY3" fmla="*/ 935094 h 1240621"/>
              <a:gd name="connsiteX4" fmla="*/ 1168917 w 1168917"/>
              <a:gd name="connsiteY4" fmla="*/ 550154 h 1240621"/>
              <a:gd name="connsiteX5" fmla="*/ 750441 w 1168917"/>
              <a:gd name="connsiteY5" fmla="*/ 0 h 1240621"/>
              <a:gd name="connsiteX6" fmla="*/ 0 w 1168917"/>
              <a:gd name="connsiteY6" fmla="*/ 618587 h 1240621"/>
              <a:gd name="connsiteX0" fmla="*/ 0 w 1473716"/>
              <a:gd name="connsiteY0" fmla="*/ 809711 h 1431745"/>
              <a:gd name="connsiteX1" fmla="*/ 347071 w 1473716"/>
              <a:gd name="connsiteY1" fmla="*/ 1297613 h 1431745"/>
              <a:gd name="connsiteX2" fmla="*/ 629291 w 1473716"/>
              <a:gd name="connsiteY2" fmla="*/ 1431745 h 1431745"/>
              <a:gd name="connsiteX3" fmla="*/ 823135 w 1473716"/>
              <a:gd name="connsiteY3" fmla="*/ 1126218 h 1431745"/>
              <a:gd name="connsiteX4" fmla="*/ 1168917 w 1473716"/>
              <a:gd name="connsiteY4" fmla="*/ 741278 h 1431745"/>
              <a:gd name="connsiteX5" fmla="*/ 1473716 w 1473716"/>
              <a:gd name="connsiteY5" fmla="*/ 0 h 1431745"/>
              <a:gd name="connsiteX6" fmla="*/ 0 w 1473716"/>
              <a:gd name="connsiteY6" fmla="*/ 809711 h 1431745"/>
              <a:gd name="connsiteX0" fmla="*/ 0 w 1473716"/>
              <a:gd name="connsiteY0" fmla="*/ 809711 h 1431745"/>
              <a:gd name="connsiteX1" fmla="*/ 347071 w 1473716"/>
              <a:gd name="connsiteY1" fmla="*/ 1297613 h 1431745"/>
              <a:gd name="connsiteX2" fmla="*/ 629291 w 1473716"/>
              <a:gd name="connsiteY2" fmla="*/ 1431745 h 1431745"/>
              <a:gd name="connsiteX3" fmla="*/ 823135 w 1473716"/>
              <a:gd name="connsiteY3" fmla="*/ 1126218 h 1431745"/>
              <a:gd name="connsiteX4" fmla="*/ 1423750 w 1473716"/>
              <a:gd name="connsiteY4" fmla="*/ 587629 h 1431745"/>
              <a:gd name="connsiteX5" fmla="*/ 1473716 w 1473716"/>
              <a:gd name="connsiteY5" fmla="*/ 0 h 1431745"/>
              <a:gd name="connsiteX6" fmla="*/ 0 w 1473716"/>
              <a:gd name="connsiteY6" fmla="*/ 809711 h 1431745"/>
              <a:gd name="connsiteX0" fmla="*/ 0 w 1473716"/>
              <a:gd name="connsiteY0" fmla="*/ 809711 h 1431745"/>
              <a:gd name="connsiteX1" fmla="*/ 347071 w 1473716"/>
              <a:gd name="connsiteY1" fmla="*/ 1297613 h 1431745"/>
              <a:gd name="connsiteX2" fmla="*/ 629291 w 1473716"/>
              <a:gd name="connsiteY2" fmla="*/ 1431745 h 1431745"/>
              <a:gd name="connsiteX3" fmla="*/ 946804 w 1473716"/>
              <a:gd name="connsiteY3" fmla="*/ 575330 h 1431745"/>
              <a:gd name="connsiteX4" fmla="*/ 1423750 w 1473716"/>
              <a:gd name="connsiteY4" fmla="*/ 587629 h 1431745"/>
              <a:gd name="connsiteX5" fmla="*/ 1473716 w 1473716"/>
              <a:gd name="connsiteY5" fmla="*/ 0 h 1431745"/>
              <a:gd name="connsiteX6" fmla="*/ 0 w 1473716"/>
              <a:gd name="connsiteY6" fmla="*/ 809711 h 1431745"/>
              <a:gd name="connsiteX0" fmla="*/ 0 w 1473716"/>
              <a:gd name="connsiteY0" fmla="*/ 809711 h 1297613"/>
              <a:gd name="connsiteX1" fmla="*/ 347071 w 1473716"/>
              <a:gd name="connsiteY1" fmla="*/ 1297613 h 1297613"/>
              <a:gd name="connsiteX2" fmla="*/ 940336 w 1473716"/>
              <a:gd name="connsiteY2" fmla="*/ 1248115 h 1297613"/>
              <a:gd name="connsiteX3" fmla="*/ 946804 w 1473716"/>
              <a:gd name="connsiteY3" fmla="*/ 575330 h 1297613"/>
              <a:gd name="connsiteX4" fmla="*/ 1423750 w 1473716"/>
              <a:gd name="connsiteY4" fmla="*/ 587629 h 1297613"/>
              <a:gd name="connsiteX5" fmla="*/ 1473716 w 1473716"/>
              <a:gd name="connsiteY5" fmla="*/ 0 h 1297613"/>
              <a:gd name="connsiteX6" fmla="*/ 0 w 1473716"/>
              <a:gd name="connsiteY6" fmla="*/ 809711 h 1297613"/>
              <a:gd name="connsiteX0" fmla="*/ 0 w 1473716"/>
              <a:gd name="connsiteY0" fmla="*/ 809711 h 1275128"/>
              <a:gd name="connsiteX1" fmla="*/ 1141549 w 1473716"/>
              <a:gd name="connsiteY1" fmla="*/ 1275128 h 1275128"/>
              <a:gd name="connsiteX2" fmla="*/ 940336 w 1473716"/>
              <a:gd name="connsiteY2" fmla="*/ 1248115 h 1275128"/>
              <a:gd name="connsiteX3" fmla="*/ 946804 w 1473716"/>
              <a:gd name="connsiteY3" fmla="*/ 575330 h 1275128"/>
              <a:gd name="connsiteX4" fmla="*/ 1423750 w 1473716"/>
              <a:gd name="connsiteY4" fmla="*/ 587629 h 1275128"/>
              <a:gd name="connsiteX5" fmla="*/ 1473716 w 1473716"/>
              <a:gd name="connsiteY5" fmla="*/ 0 h 1275128"/>
              <a:gd name="connsiteX6" fmla="*/ 0 w 1473716"/>
              <a:gd name="connsiteY6" fmla="*/ 809711 h 1275128"/>
              <a:gd name="connsiteX0" fmla="*/ 0 w 1473716"/>
              <a:gd name="connsiteY0" fmla="*/ 809711 h 1656229"/>
              <a:gd name="connsiteX1" fmla="*/ 1038658 w 1473716"/>
              <a:gd name="connsiteY1" fmla="*/ 1656229 h 1656229"/>
              <a:gd name="connsiteX2" fmla="*/ 1141549 w 1473716"/>
              <a:gd name="connsiteY2" fmla="*/ 1275128 h 1656229"/>
              <a:gd name="connsiteX3" fmla="*/ 940336 w 1473716"/>
              <a:gd name="connsiteY3" fmla="*/ 1248115 h 1656229"/>
              <a:gd name="connsiteX4" fmla="*/ 946804 w 1473716"/>
              <a:gd name="connsiteY4" fmla="*/ 575330 h 1656229"/>
              <a:gd name="connsiteX5" fmla="*/ 1423750 w 1473716"/>
              <a:gd name="connsiteY5" fmla="*/ 587629 h 1656229"/>
              <a:gd name="connsiteX6" fmla="*/ 1473716 w 1473716"/>
              <a:gd name="connsiteY6" fmla="*/ 0 h 1656229"/>
              <a:gd name="connsiteX7" fmla="*/ 0 w 1473716"/>
              <a:gd name="connsiteY7" fmla="*/ 809711 h 1656229"/>
              <a:gd name="connsiteX0" fmla="*/ 0 w 1469969"/>
              <a:gd name="connsiteY0" fmla="*/ 487422 h 1656229"/>
              <a:gd name="connsiteX1" fmla="*/ 1034911 w 1469969"/>
              <a:gd name="connsiteY1" fmla="*/ 1656229 h 1656229"/>
              <a:gd name="connsiteX2" fmla="*/ 1137802 w 1469969"/>
              <a:gd name="connsiteY2" fmla="*/ 1275128 h 1656229"/>
              <a:gd name="connsiteX3" fmla="*/ 936589 w 1469969"/>
              <a:gd name="connsiteY3" fmla="*/ 1248115 h 1656229"/>
              <a:gd name="connsiteX4" fmla="*/ 943057 w 1469969"/>
              <a:gd name="connsiteY4" fmla="*/ 575330 h 1656229"/>
              <a:gd name="connsiteX5" fmla="*/ 1420003 w 1469969"/>
              <a:gd name="connsiteY5" fmla="*/ 587629 h 1656229"/>
              <a:gd name="connsiteX6" fmla="*/ 1469969 w 1469969"/>
              <a:gd name="connsiteY6" fmla="*/ 0 h 1656229"/>
              <a:gd name="connsiteX7" fmla="*/ 0 w 1469969"/>
              <a:gd name="connsiteY7" fmla="*/ 487422 h 1656229"/>
              <a:gd name="connsiteX0" fmla="*/ 0 w 1469969"/>
              <a:gd name="connsiteY0" fmla="*/ 487422 h 1656229"/>
              <a:gd name="connsiteX1" fmla="*/ 1034911 w 1469969"/>
              <a:gd name="connsiteY1" fmla="*/ 1656229 h 1656229"/>
              <a:gd name="connsiteX2" fmla="*/ 1137802 w 1469969"/>
              <a:gd name="connsiteY2" fmla="*/ 1275128 h 1656229"/>
              <a:gd name="connsiteX3" fmla="*/ 936589 w 1469969"/>
              <a:gd name="connsiteY3" fmla="*/ 1248115 h 1656229"/>
              <a:gd name="connsiteX4" fmla="*/ 943057 w 1469969"/>
              <a:gd name="connsiteY4" fmla="*/ 575330 h 1656229"/>
              <a:gd name="connsiteX5" fmla="*/ 1420003 w 1469969"/>
              <a:gd name="connsiteY5" fmla="*/ 587629 h 1656229"/>
              <a:gd name="connsiteX6" fmla="*/ 1469969 w 1469969"/>
              <a:gd name="connsiteY6" fmla="*/ 0 h 1656229"/>
              <a:gd name="connsiteX7" fmla="*/ 1102344 w 1469969"/>
              <a:gd name="connsiteY7" fmla="*/ 246417 h 1656229"/>
              <a:gd name="connsiteX8" fmla="*/ 0 w 1469969"/>
              <a:gd name="connsiteY8" fmla="*/ 487422 h 1656229"/>
              <a:gd name="connsiteX0" fmla="*/ 0 w 1469969"/>
              <a:gd name="connsiteY0" fmla="*/ 487422 h 1656229"/>
              <a:gd name="connsiteX1" fmla="*/ 1034911 w 1469969"/>
              <a:gd name="connsiteY1" fmla="*/ 1656229 h 1656229"/>
              <a:gd name="connsiteX2" fmla="*/ 1137802 w 1469969"/>
              <a:gd name="connsiteY2" fmla="*/ 1275128 h 1656229"/>
              <a:gd name="connsiteX3" fmla="*/ 936589 w 1469969"/>
              <a:gd name="connsiteY3" fmla="*/ 1248115 h 1656229"/>
              <a:gd name="connsiteX4" fmla="*/ 943057 w 1469969"/>
              <a:gd name="connsiteY4" fmla="*/ 575330 h 1656229"/>
              <a:gd name="connsiteX5" fmla="*/ 1420003 w 1469969"/>
              <a:gd name="connsiteY5" fmla="*/ 587629 h 1656229"/>
              <a:gd name="connsiteX6" fmla="*/ 1469969 w 1469969"/>
              <a:gd name="connsiteY6" fmla="*/ 0 h 1656229"/>
              <a:gd name="connsiteX7" fmla="*/ 1102344 w 1469969"/>
              <a:gd name="connsiteY7" fmla="*/ 246417 h 1656229"/>
              <a:gd name="connsiteX8" fmla="*/ 547708 w 1469969"/>
              <a:gd name="connsiteY8" fmla="*/ 388824 h 1656229"/>
              <a:gd name="connsiteX9" fmla="*/ 0 w 1469969"/>
              <a:gd name="connsiteY9" fmla="*/ 487422 h 1656229"/>
              <a:gd name="connsiteX0" fmla="*/ 0 w 1469969"/>
              <a:gd name="connsiteY0" fmla="*/ 487422 h 1656229"/>
              <a:gd name="connsiteX1" fmla="*/ 1034911 w 1469969"/>
              <a:gd name="connsiteY1" fmla="*/ 1656229 h 1656229"/>
              <a:gd name="connsiteX2" fmla="*/ 1137802 w 1469969"/>
              <a:gd name="connsiteY2" fmla="*/ 1275128 h 1656229"/>
              <a:gd name="connsiteX3" fmla="*/ 936589 w 1469969"/>
              <a:gd name="connsiteY3" fmla="*/ 1248115 h 1656229"/>
              <a:gd name="connsiteX4" fmla="*/ 943057 w 1469969"/>
              <a:gd name="connsiteY4" fmla="*/ 575330 h 1656229"/>
              <a:gd name="connsiteX5" fmla="*/ 1420003 w 1469969"/>
              <a:gd name="connsiteY5" fmla="*/ 587629 h 1656229"/>
              <a:gd name="connsiteX6" fmla="*/ 1469969 w 1469969"/>
              <a:gd name="connsiteY6" fmla="*/ 0 h 1656229"/>
              <a:gd name="connsiteX7" fmla="*/ 1102344 w 1469969"/>
              <a:gd name="connsiteY7" fmla="*/ 246417 h 1656229"/>
              <a:gd name="connsiteX8" fmla="*/ 547708 w 1469969"/>
              <a:gd name="connsiteY8" fmla="*/ 388824 h 1656229"/>
              <a:gd name="connsiteX9" fmla="*/ 0 w 1469969"/>
              <a:gd name="connsiteY9" fmla="*/ 487422 h 1656229"/>
              <a:gd name="connsiteX0" fmla="*/ 0 w 1623618"/>
              <a:gd name="connsiteY0" fmla="*/ 644819 h 1813626"/>
              <a:gd name="connsiteX1" fmla="*/ 1034911 w 1623618"/>
              <a:gd name="connsiteY1" fmla="*/ 1813626 h 1813626"/>
              <a:gd name="connsiteX2" fmla="*/ 1137802 w 1623618"/>
              <a:gd name="connsiteY2" fmla="*/ 1432525 h 1813626"/>
              <a:gd name="connsiteX3" fmla="*/ 936589 w 1623618"/>
              <a:gd name="connsiteY3" fmla="*/ 1405512 h 1813626"/>
              <a:gd name="connsiteX4" fmla="*/ 943057 w 1623618"/>
              <a:gd name="connsiteY4" fmla="*/ 732727 h 1813626"/>
              <a:gd name="connsiteX5" fmla="*/ 1420003 w 1623618"/>
              <a:gd name="connsiteY5" fmla="*/ 745026 h 1813626"/>
              <a:gd name="connsiteX6" fmla="*/ 1623618 w 1623618"/>
              <a:gd name="connsiteY6" fmla="*/ 0 h 1813626"/>
              <a:gd name="connsiteX7" fmla="*/ 1102344 w 1623618"/>
              <a:gd name="connsiteY7" fmla="*/ 403814 h 1813626"/>
              <a:gd name="connsiteX8" fmla="*/ 547708 w 1623618"/>
              <a:gd name="connsiteY8" fmla="*/ 546221 h 1813626"/>
              <a:gd name="connsiteX9" fmla="*/ 0 w 1623618"/>
              <a:gd name="connsiteY9" fmla="*/ 644819 h 1813626"/>
              <a:gd name="connsiteX0" fmla="*/ 0 w 1436241"/>
              <a:gd name="connsiteY0" fmla="*/ 472432 h 1641239"/>
              <a:gd name="connsiteX1" fmla="*/ 1034911 w 1436241"/>
              <a:gd name="connsiteY1" fmla="*/ 1641239 h 1641239"/>
              <a:gd name="connsiteX2" fmla="*/ 1137802 w 1436241"/>
              <a:gd name="connsiteY2" fmla="*/ 1260138 h 1641239"/>
              <a:gd name="connsiteX3" fmla="*/ 936589 w 1436241"/>
              <a:gd name="connsiteY3" fmla="*/ 1233125 h 1641239"/>
              <a:gd name="connsiteX4" fmla="*/ 943057 w 1436241"/>
              <a:gd name="connsiteY4" fmla="*/ 560340 h 1641239"/>
              <a:gd name="connsiteX5" fmla="*/ 1420003 w 1436241"/>
              <a:gd name="connsiteY5" fmla="*/ 572639 h 1641239"/>
              <a:gd name="connsiteX6" fmla="*/ 1436241 w 1436241"/>
              <a:gd name="connsiteY6" fmla="*/ 0 h 1641239"/>
              <a:gd name="connsiteX7" fmla="*/ 1102344 w 1436241"/>
              <a:gd name="connsiteY7" fmla="*/ 231427 h 1641239"/>
              <a:gd name="connsiteX8" fmla="*/ 547708 w 1436241"/>
              <a:gd name="connsiteY8" fmla="*/ 373834 h 1641239"/>
              <a:gd name="connsiteX9" fmla="*/ 0 w 1436241"/>
              <a:gd name="connsiteY9" fmla="*/ 472432 h 1641239"/>
              <a:gd name="connsiteX0" fmla="*/ 0 w 1436241"/>
              <a:gd name="connsiteY0" fmla="*/ 472432 h 1641239"/>
              <a:gd name="connsiteX1" fmla="*/ 1034911 w 1436241"/>
              <a:gd name="connsiteY1" fmla="*/ 1641239 h 1641239"/>
              <a:gd name="connsiteX2" fmla="*/ 1137802 w 1436241"/>
              <a:gd name="connsiteY2" fmla="*/ 1260138 h 1641239"/>
              <a:gd name="connsiteX3" fmla="*/ 936589 w 1436241"/>
              <a:gd name="connsiteY3" fmla="*/ 1233125 h 1641239"/>
              <a:gd name="connsiteX4" fmla="*/ 943057 w 1436241"/>
              <a:gd name="connsiteY4" fmla="*/ 560340 h 1641239"/>
              <a:gd name="connsiteX5" fmla="*/ 1420003 w 1436241"/>
              <a:gd name="connsiteY5" fmla="*/ 572639 h 1641239"/>
              <a:gd name="connsiteX6" fmla="*/ 1436241 w 1436241"/>
              <a:gd name="connsiteY6" fmla="*/ 0 h 1641239"/>
              <a:gd name="connsiteX7" fmla="*/ 1102344 w 1436241"/>
              <a:gd name="connsiteY7" fmla="*/ 231427 h 1641239"/>
              <a:gd name="connsiteX8" fmla="*/ 547708 w 1436241"/>
              <a:gd name="connsiteY8" fmla="*/ 373834 h 1641239"/>
              <a:gd name="connsiteX9" fmla="*/ 0 w 1436241"/>
              <a:gd name="connsiteY9" fmla="*/ 472432 h 1641239"/>
              <a:gd name="connsiteX0" fmla="*/ 0 w 1436241"/>
              <a:gd name="connsiteY0" fmla="*/ 472432 h 1641239"/>
              <a:gd name="connsiteX1" fmla="*/ 1034911 w 1436241"/>
              <a:gd name="connsiteY1" fmla="*/ 1641239 h 1641239"/>
              <a:gd name="connsiteX2" fmla="*/ 1137802 w 1436241"/>
              <a:gd name="connsiteY2" fmla="*/ 1260138 h 1641239"/>
              <a:gd name="connsiteX3" fmla="*/ 936589 w 1436241"/>
              <a:gd name="connsiteY3" fmla="*/ 1233125 h 1641239"/>
              <a:gd name="connsiteX4" fmla="*/ 943057 w 1436241"/>
              <a:gd name="connsiteY4" fmla="*/ 560340 h 1641239"/>
              <a:gd name="connsiteX5" fmla="*/ 1420003 w 1436241"/>
              <a:gd name="connsiteY5" fmla="*/ 572639 h 1641239"/>
              <a:gd name="connsiteX6" fmla="*/ 1436241 w 1436241"/>
              <a:gd name="connsiteY6" fmla="*/ 0 h 1641239"/>
              <a:gd name="connsiteX7" fmla="*/ 1102344 w 1436241"/>
              <a:gd name="connsiteY7" fmla="*/ 231427 h 1641239"/>
              <a:gd name="connsiteX8" fmla="*/ 547708 w 1436241"/>
              <a:gd name="connsiteY8" fmla="*/ 373834 h 1641239"/>
              <a:gd name="connsiteX9" fmla="*/ 0 w 1436241"/>
              <a:gd name="connsiteY9" fmla="*/ 472432 h 1641239"/>
              <a:gd name="connsiteX0" fmla="*/ 0 w 1436241"/>
              <a:gd name="connsiteY0" fmla="*/ 472432 h 1641239"/>
              <a:gd name="connsiteX1" fmla="*/ 1034911 w 1436241"/>
              <a:gd name="connsiteY1" fmla="*/ 1641239 h 1641239"/>
              <a:gd name="connsiteX2" fmla="*/ 1137802 w 1436241"/>
              <a:gd name="connsiteY2" fmla="*/ 1260138 h 1641239"/>
              <a:gd name="connsiteX3" fmla="*/ 936589 w 1436241"/>
              <a:gd name="connsiteY3" fmla="*/ 1233125 h 1641239"/>
              <a:gd name="connsiteX4" fmla="*/ 943057 w 1436241"/>
              <a:gd name="connsiteY4" fmla="*/ 560340 h 1641239"/>
              <a:gd name="connsiteX5" fmla="*/ 1420003 w 1436241"/>
              <a:gd name="connsiteY5" fmla="*/ 572639 h 1641239"/>
              <a:gd name="connsiteX6" fmla="*/ 1436241 w 1436241"/>
              <a:gd name="connsiteY6" fmla="*/ 0 h 1641239"/>
              <a:gd name="connsiteX7" fmla="*/ 1031140 w 1436241"/>
              <a:gd name="connsiteY7" fmla="*/ 96515 h 1641239"/>
              <a:gd name="connsiteX8" fmla="*/ 547708 w 1436241"/>
              <a:gd name="connsiteY8" fmla="*/ 373834 h 1641239"/>
              <a:gd name="connsiteX9" fmla="*/ 0 w 1436241"/>
              <a:gd name="connsiteY9" fmla="*/ 472432 h 1641239"/>
              <a:gd name="connsiteX0" fmla="*/ 0 w 1436241"/>
              <a:gd name="connsiteY0" fmla="*/ 472432 h 1641239"/>
              <a:gd name="connsiteX1" fmla="*/ 1034911 w 1436241"/>
              <a:gd name="connsiteY1" fmla="*/ 1641239 h 1641239"/>
              <a:gd name="connsiteX2" fmla="*/ 1137802 w 1436241"/>
              <a:gd name="connsiteY2" fmla="*/ 1260138 h 1641239"/>
              <a:gd name="connsiteX3" fmla="*/ 936589 w 1436241"/>
              <a:gd name="connsiteY3" fmla="*/ 1233125 h 1641239"/>
              <a:gd name="connsiteX4" fmla="*/ 943057 w 1436241"/>
              <a:gd name="connsiteY4" fmla="*/ 560340 h 1641239"/>
              <a:gd name="connsiteX5" fmla="*/ 1420003 w 1436241"/>
              <a:gd name="connsiteY5" fmla="*/ 572639 h 1641239"/>
              <a:gd name="connsiteX6" fmla="*/ 1436241 w 1436241"/>
              <a:gd name="connsiteY6" fmla="*/ 0 h 1641239"/>
              <a:gd name="connsiteX7" fmla="*/ 1079858 w 1436241"/>
              <a:gd name="connsiteY7" fmla="*/ 227679 h 1641239"/>
              <a:gd name="connsiteX8" fmla="*/ 547708 w 1436241"/>
              <a:gd name="connsiteY8" fmla="*/ 373834 h 1641239"/>
              <a:gd name="connsiteX9" fmla="*/ 0 w 1436241"/>
              <a:gd name="connsiteY9" fmla="*/ 472432 h 1641239"/>
              <a:gd name="connsiteX0" fmla="*/ 0 w 1436241"/>
              <a:gd name="connsiteY0" fmla="*/ 472432 h 1641239"/>
              <a:gd name="connsiteX1" fmla="*/ 1034911 w 1436241"/>
              <a:gd name="connsiteY1" fmla="*/ 1641239 h 1641239"/>
              <a:gd name="connsiteX2" fmla="*/ 1137802 w 1436241"/>
              <a:gd name="connsiteY2" fmla="*/ 1260138 h 1641239"/>
              <a:gd name="connsiteX3" fmla="*/ 936589 w 1436241"/>
              <a:gd name="connsiteY3" fmla="*/ 1233125 h 1641239"/>
              <a:gd name="connsiteX4" fmla="*/ 943057 w 1436241"/>
              <a:gd name="connsiteY4" fmla="*/ 560340 h 1641239"/>
              <a:gd name="connsiteX5" fmla="*/ 1420003 w 1436241"/>
              <a:gd name="connsiteY5" fmla="*/ 572639 h 1641239"/>
              <a:gd name="connsiteX6" fmla="*/ 1436241 w 1436241"/>
              <a:gd name="connsiteY6" fmla="*/ 0 h 1641239"/>
              <a:gd name="connsiteX7" fmla="*/ 1079858 w 1436241"/>
              <a:gd name="connsiteY7" fmla="*/ 227679 h 1641239"/>
              <a:gd name="connsiteX8" fmla="*/ 547708 w 1436241"/>
              <a:gd name="connsiteY8" fmla="*/ 373834 h 1641239"/>
              <a:gd name="connsiteX9" fmla="*/ 0 w 1436241"/>
              <a:gd name="connsiteY9" fmla="*/ 472432 h 1641239"/>
              <a:gd name="connsiteX0" fmla="*/ 0 w 1436241"/>
              <a:gd name="connsiteY0" fmla="*/ 472432 h 1641239"/>
              <a:gd name="connsiteX1" fmla="*/ 1034911 w 1436241"/>
              <a:gd name="connsiteY1" fmla="*/ 1641239 h 1641239"/>
              <a:gd name="connsiteX2" fmla="*/ 1137802 w 1436241"/>
              <a:gd name="connsiteY2" fmla="*/ 1260138 h 1641239"/>
              <a:gd name="connsiteX3" fmla="*/ 936589 w 1436241"/>
              <a:gd name="connsiteY3" fmla="*/ 1233125 h 1641239"/>
              <a:gd name="connsiteX4" fmla="*/ 943057 w 1436241"/>
              <a:gd name="connsiteY4" fmla="*/ 560340 h 1641239"/>
              <a:gd name="connsiteX5" fmla="*/ 1420003 w 1436241"/>
              <a:gd name="connsiteY5" fmla="*/ 572639 h 1641239"/>
              <a:gd name="connsiteX6" fmla="*/ 1436241 w 1436241"/>
              <a:gd name="connsiteY6" fmla="*/ 0 h 1641239"/>
              <a:gd name="connsiteX7" fmla="*/ 1079858 w 1436241"/>
              <a:gd name="connsiteY7" fmla="*/ 227679 h 1641239"/>
              <a:gd name="connsiteX8" fmla="*/ 547708 w 1436241"/>
              <a:gd name="connsiteY8" fmla="*/ 373834 h 1641239"/>
              <a:gd name="connsiteX9" fmla="*/ 0 w 1436241"/>
              <a:gd name="connsiteY9" fmla="*/ 472432 h 1641239"/>
              <a:gd name="connsiteX0" fmla="*/ 0 w 1436241"/>
              <a:gd name="connsiteY0" fmla="*/ 472432 h 1641239"/>
              <a:gd name="connsiteX1" fmla="*/ 1034911 w 1436241"/>
              <a:gd name="connsiteY1" fmla="*/ 1641239 h 1641239"/>
              <a:gd name="connsiteX2" fmla="*/ 1137802 w 1436241"/>
              <a:gd name="connsiteY2" fmla="*/ 1260138 h 1641239"/>
              <a:gd name="connsiteX3" fmla="*/ 936589 w 1436241"/>
              <a:gd name="connsiteY3" fmla="*/ 1233125 h 1641239"/>
              <a:gd name="connsiteX4" fmla="*/ 943057 w 1436241"/>
              <a:gd name="connsiteY4" fmla="*/ 560340 h 1641239"/>
              <a:gd name="connsiteX5" fmla="*/ 1420003 w 1436241"/>
              <a:gd name="connsiteY5" fmla="*/ 572639 h 1641239"/>
              <a:gd name="connsiteX6" fmla="*/ 1436241 w 1436241"/>
              <a:gd name="connsiteY6" fmla="*/ 0 h 1641239"/>
              <a:gd name="connsiteX7" fmla="*/ 1079858 w 1436241"/>
              <a:gd name="connsiteY7" fmla="*/ 227679 h 1641239"/>
              <a:gd name="connsiteX8" fmla="*/ 547708 w 1436241"/>
              <a:gd name="connsiteY8" fmla="*/ 373834 h 1641239"/>
              <a:gd name="connsiteX9" fmla="*/ 0 w 1436241"/>
              <a:gd name="connsiteY9" fmla="*/ 472432 h 1641239"/>
              <a:gd name="connsiteX0" fmla="*/ 0 w 1436241"/>
              <a:gd name="connsiteY0" fmla="*/ 472432 h 1681940"/>
              <a:gd name="connsiteX1" fmla="*/ 724531 w 1436241"/>
              <a:gd name="connsiteY1" fmla="*/ 1681940 h 1681940"/>
              <a:gd name="connsiteX2" fmla="*/ 1034911 w 1436241"/>
              <a:gd name="connsiteY2" fmla="*/ 1641239 h 1681940"/>
              <a:gd name="connsiteX3" fmla="*/ 1137802 w 1436241"/>
              <a:gd name="connsiteY3" fmla="*/ 1260138 h 1681940"/>
              <a:gd name="connsiteX4" fmla="*/ 936589 w 1436241"/>
              <a:gd name="connsiteY4" fmla="*/ 1233125 h 1681940"/>
              <a:gd name="connsiteX5" fmla="*/ 943057 w 1436241"/>
              <a:gd name="connsiteY5" fmla="*/ 560340 h 1681940"/>
              <a:gd name="connsiteX6" fmla="*/ 1420003 w 1436241"/>
              <a:gd name="connsiteY6" fmla="*/ 572639 h 1681940"/>
              <a:gd name="connsiteX7" fmla="*/ 1436241 w 1436241"/>
              <a:gd name="connsiteY7" fmla="*/ 0 h 1681940"/>
              <a:gd name="connsiteX8" fmla="*/ 1079858 w 1436241"/>
              <a:gd name="connsiteY8" fmla="*/ 227679 h 1681940"/>
              <a:gd name="connsiteX9" fmla="*/ 547708 w 1436241"/>
              <a:gd name="connsiteY9" fmla="*/ 373834 h 1681940"/>
              <a:gd name="connsiteX10" fmla="*/ 0 w 1436241"/>
              <a:gd name="connsiteY10" fmla="*/ 472432 h 1681940"/>
              <a:gd name="connsiteX0" fmla="*/ 0 w 1436241"/>
              <a:gd name="connsiteY0" fmla="*/ 472432 h 1681940"/>
              <a:gd name="connsiteX1" fmla="*/ 724531 w 1436241"/>
              <a:gd name="connsiteY1" fmla="*/ 1681940 h 1681940"/>
              <a:gd name="connsiteX2" fmla="*/ 840834 w 1436241"/>
              <a:gd name="connsiteY2" fmla="*/ 1521807 h 1681940"/>
              <a:gd name="connsiteX3" fmla="*/ 1137802 w 1436241"/>
              <a:gd name="connsiteY3" fmla="*/ 1260138 h 1681940"/>
              <a:gd name="connsiteX4" fmla="*/ 936589 w 1436241"/>
              <a:gd name="connsiteY4" fmla="*/ 1233125 h 1681940"/>
              <a:gd name="connsiteX5" fmla="*/ 943057 w 1436241"/>
              <a:gd name="connsiteY5" fmla="*/ 560340 h 1681940"/>
              <a:gd name="connsiteX6" fmla="*/ 1420003 w 1436241"/>
              <a:gd name="connsiteY6" fmla="*/ 572639 h 1681940"/>
              <a:gd name="connsiteX7" fmla="*/ 1436241 w 1436241"/>
              <a:gd name="connsiteY7" fmla="*/ 0 h 1681940"/>
              <a:gd name="connsiteX8" fmla="*/ 1079858 w 1436241"/>
              <a:gd name="connsiteY8" fmla="*/ 227679 h 1681940"/>
              <a:gd name="connsiteX9" fmla="*/ 547708 w 1436241"/>
              <a:gd name="connsiteY9" fmla="*/ 373834 h 1681940"/>
              <a:gd name="connsiteX10" fmla="*/ 0 w 1436241"/>
              <a:gd name="connsiteY10" fmla="*/ 472432 h 1681940"/>
              <a:gd name="connsiteX0" fmla="*/ 0 w 1436241"/>
              <a:gd name="connsiteY0" fmla="*/ 472432 h 1681940"/>
              <a:gd name="connsiteX1" fmla="*/ 724531 w 1436241"/>
              <a:gd name="connsiteY1" fmla="*/ 1681940 h 1681940"/>
              <a:gd name="connsiteX2" fmla="*/ 1023714 w 1436241"/>
              <a:gd name="connsiteY2" fmla="*/ 1596452 h 1681940"/>
              <a:gd name="connsiteX3" fmla="*/ 1137802 w 1436241"/>
              <a:gd name="connsiteY3" fmla="*/ 1260138 h 1681940"/>
              <a:gd name="connsiteX4" fmla="*/ 936589 w 1436241"/>
              <a:gd name="connsiteY4" fmla="*/ 1233125 h 1681940"/>
              <a:gd name="connsiteX5" fmla="*/ 943057 w 1436241"/>
              <a:gd name="connsiteY5" fmla="*/ 560340 h 1681940"/>
              <a:gd name="connsiteX6" fmla="*/ 1420003 w 1436241"/>
              <a:gd name="connsiteY6" fmla="*/ 572639 h 1681940"/>
              <a:gd name="connsiteX7" fmla="*/ 1436241 w 1436241"/>
              <a:gd name="connsiteY7" fmla="*/ 0 h 1681940"/>
              <a:gd name="connsiteX8" fmla="*/ 1079858 w 1436241"/>
              <a:gd name="connsiteY8" fmla="*/ 227679 h 1681940"/>
              <a:gd name="connsiteX9" fmla="*/ 547708 w 1436241"/>
              <a:gd name="connsiteY9" fmla="*/ 373834 h 1681940"/>
              <a:gd name="connsiteX10" fmla="*/ 0 w 1436241"/>
              <a:gd name="connsiteY10" fmla="*/ 472432 h 1681940"/>
              <a:gd name="connsiteX0" fmla="*/ 0 w 1436241"/>
              <a:gd name="connsiteY0" fmla="*/ 472432 h 1681940"/>
              <a:gd name="connsiteX1" fmla="*/ 724531 w 1436241"/>
              <a:gd name="connsiteY1" fmla="*/ 1681940 h 1681940"/>
              <a:gd name="connsiteX2" fmla="*/ 1023714 w 1436241"/>
              <a:gd name="connsiteY2" fmla="*/ 1596452 h 1681940"/>
              <a:gd name="connsiteX3" fmla="*/ 913868 w 1436241"/>
              <a:gd name="connsiteY3" fmla="*/ 1342248 h 1681940"/>
              <a:gd name="connsiteX4" fmla="*/ 936589 w 1436241"/>
              <a:gd name="connsiteY4" fmla="*/ 1233125 h 1681940"/>
              <a:gd name="connsiteX5" fmla="*/ 943057 w 1436241"/>
              <a:gd name="connsiteY5" fmla="*/ 560340 h 1681940"/>
              <a:gd name="connsiteX6" fmla="*/ 1420003 w 1436241"/>
              <a:gd name="connsiteY6" fmla="*/ 572639 h 1681940"/>
              <a:gd name="connsiteX7" fmla="*/ 1436241 w 1436241"/>
              <a:gd name="connsiteY7" fmla="*/ 0 h 1681940"/>
              <a:gd name="connsiteX8" fmla="*/ 1079858 w 1436241"/>
              <a:gd name="connsiteY8" fmla="*/ 227679 h 1681940"/>
              <a:gd name="connsiteX9" fmla="*/ 547708 w 1436241"/>
              <a:gd name="connsiteY9" fmla="*/ 373834 h 1681940"/>
              <a:gd name="connsiteX10" fmla="*/ 0 w 1436241"/>
              <a:gd name="connsiteY10" fmla="*/ 472432 h 1681940"/>
              <a:gd name="connsiteX0" fmla="*/ 0 w 1436241"/>
              <a:gd name="connsiteY0" fmla="*/ 472432 h 1681940"/>
              <a:gd name="connsiteX1" fmla="*/ 724531 w 1436241"/>
              <a:gd name="connsiteY1" fmla="*/ 1681940 h 1681940"/>
              <a:gd name="connsiteX2" fmla="*/ 1023714 w 1436241"/>
              <a:gd name="connsiteY2" fmla="*/ 1596452 h 1681940"/>
              <a:gd name="connsiteX3" fmla="*/ 1089284 w 1436241"/>
              <a:gd name="connsiteY3" fmla="*/ 1245210 h 1681940"/>
              <a:gd name="connsiteX4" fmla="*/ 936589 w 1436241"/>
              <a:gd name="connsiteY4" fmla="*/ 1233125 h 1681940"/>
              <a:gd name="connsiteX5" fmla="*/ 943057 w 1436241"/>
              <a:gd name="connsiteY5" fmla="*/ 560340 h 1681940"/>
              <a:gd name="connsiteX6" fmla="*/ 1420003 w 1436241"/>
              <a:gd name="connsiteY6" fmla="*/ 572639 h 1681940"/>
              <a:gd name="connsiteX7" fmla="*/ 1436241 w 1436241"/>
              <a:gd name="connsiteY7" fmla="*/ 0 h 1681940"/>
              <a:gd name="connsiteX8" fmla="*/ 1079858 w 1436241"/>
              <a:gd name="connsiteY8" fmla="*/ 227679 h 1681940"/>
              <a:gd name="connsiteX9" fmla="*/ 547708 w 1436241"/>
              <a:gd name="connsiteY9" fmla="*/ 373834 h 1681940"/>
              <a:gd name="connsiteX10" fmla="*/ 0 w 1436241"/>
              <a:gd name="connsiteY10" fmla="*/ 472432 h 1681940"/>
              <a:gd name="connsiteX0" fmla="*/ 0 w 1436241"/>
              <a:gd name="connsiteY0" fmla="*/ 472432 h 1681940"/>
              <a:gd name="connsiteX1" fmla="*/ 4208 w 1436241"/>
              <a:gd name="connsiteY1" fmla="*/ 700358 h 1681940"/>
              <a:gd name="connsiteX2" fmla="*/ 724531 w 1436241"/>
              <a:gd name="connsiteY2" fmla="*/ 1681940 h 1681940"/>
              <a:gd name="connsiteX3" fmla="*/ 1023714 w 1436241"/>
              <a:gd name="connsiteY3" fmla="*/ 1596452 h 1681940"/>
              <a:gd name="connsiteX4" fmla="*/ 1089284 w 1436241"/>
              <a:gd name="connsiteY4" fmla="*/ 1245210 h 1681940"/>
              <a:gd name="connsiteX5" fmla="*/ 936589 w 1436241"/>
              <a:gd name="connsiteY5" fmla="*/ 1233125 h 1681940"/>
              <a:gd name="connsiteX6" fmla="*/ 943057 w 1436241"/>
              <a:gd name="connsiteY6" fmla="*/ 560340 h 1681940"/>
              <a:gd name="connsiteX7" fmla="*/ 1420003 w 1436241"/>
              <a:gd name="connsiteY7" fmla="*/ 572639 h 1681940"/>
              <a:gd name="connsiteX8" fmla="*/ 1436241 w 1436241"/>
              <a:gd name="connsiteY8" fmla="*/ 0 h 1681940"/>
              <a:gd name="connsiteX9" fmla="*/ 1079858 w 1436241"/>
              <a:gd name="connsiteY9" fmla="*/ 227679 h 1681940"/>
              <a:gd name="connsiteX10" fmla="*/ 547708 w 1436241"/>
              <a:gd name="connsiteY10" fmla="*/ 373834 h 1681940"/>
              <a:gd name="connsiteX11" fmla="*/ 0 w 1436241"/>
              <a:gd name="connsiteY11" fmla="*/ 472432 h 1681940"/>
              <a:gd name="connsiteX0" fmla="*/ 0 w 1436241"/>
              <a:gd name="connsiteY0" fmla="*/ 472432 h 1681940"/>
              <a:gd name="connsiteX1" fmla="*/ 4208 w 1436241"/>
              <a:gd name="connsiteY1" fmla="*/ 700358 h 1681940"/>
              <a:gd name="connsiteX2" fmla="*/ 347574 w 1436241"/>
              <a:gd name="connsiteY2" fmla="*/ 969080 h 1681940"/>
              <a:gd name="connsiteX3" fmla="*/ 724531 w 1436241"/>
              <a:gd name="connsiteY3" fmla="*/ 1681940 h 1681940"/>
              <a:gd name="connsiteX4" fmla="*/ 1023714 w 1436241"/>
              <a:gd name="connsiteY4" fmla="*/ 1596452 h 1681940"/>
              <a:gd name="connsiteX5" fmla="*/ 1089284 w 1436241"/>
              <a:gd name="connsiteY5" fmla="*/ 1245210 h 1681940"/>
              <a:gd name="connsiteX6" fmla="*/ 936589 w 1436241"/>
              <a:gd name="connsiteY6" fmla="*/ 1233125 h 1681940"/>
              <a:gd name="connsiteX7" fmla="*/ 943057 w 1436241"/>
              <a:gd name="connsiteY7" fmla="*/ 560340 h 1681940"/>
              <a:gd name="connsiteX8" fmla="*/ 1420003 w 1436241"/>
              <a:gd name="connsiteY8" fmla="*/ 572639 h 1681940"/>
              <a:gd name="connsiteX9" fmla="*/ 1436241 w 1436241"/>
              <a:gd name="connsiteY9" fmla="*/ 0 h 1681940"/>
              <a:gd name="connsiteX10" fmla="*/ 1079858 w 1436241"/>
              <a:gd name="connsiteY10" fmla="*/ 227679 h 1681940"/>
              <a:gd name="connsiteX11" fmla="*/ 547708 w 1436241"/>
              <a:gd name="connsiteY11" fmla="*/ 373834 h 1681940"/>
              <a:gd name="connsiteX12" fmla="*/ 0 w 1436241"/>
              <a:gd name="connsiteY12" fmla="*/ 472432 h 1681940"/>
              <a:gd name="connsiteX0" fmla="*/ 0 w 1436241"/>
              <a:gd name="connsiteY0" fmla="*/ 472432 h 1681940"/>
              <a:gd name="connsiteX1" fmla="*/ 4208 w 1436241"/>
              <a:gd name="connsiteY1" fmla="*/ 700358 h 1681940"/>
              <a:gd name="connsiteX2" fmla="*/ 347574 w 1436241"/>
              <a:gd name="connsiteY2" fmla="*/ 969080 h 1681940"/>
              <a:gd name="connsiteX3" fmla="*/ 425951 w 1436241"/>
              <a:gd name="connsiteY3" fmla="*/ 1263927 h 1681940"/>
              <a:gd name="connsiteX4" fmla="*/ 724531 w 1436241"/>
              <a:gd name="connsiteY4" fmla="*/ 1681940 h 1681940"/>
              <a:gd name="connsiteX5" fmla="*/ 1023714 w 1436241"/>
              <a:gd name="connsiteY5" fmla="*/ 1596452 h 1681940"/>
              <a:gd name="connsiteX6" fmla="*/ 1089284 w 1436241"/>
              <a:gd name="connsiteY6" fmla="*/ 1245210 h 1681940"/>
              <a:gd name="connsiteX7" fmla="*/ 936589 w 1436241"/>
              <a:gd name="connsiteY7" fmla="*/ 1233125 h 1681940"/>
              <a:gd name="connsiteX8" fmla="*/ 943057 w 1436241"/>
              <a:gd name="connsiteY8" fmla="*/ 560340 h 1681940"/>
              <a:gd name="connsiteX9" fmla="*/ 1420003 w 1436241"/>
              <a:gd name="connsiteY9" fmla="*/ 572639 h 1681940"/>
              <a:gd name="connsiteX10" fmla="*/ 1436241 w 1436241"/>
              <a:gd name="connsiteY10" fmla="*/ 0 h 1681940"/>
              <a:gd name="connsiteX11" fmla="*/ 1079858 w 1436241"/>
              <a:gd name="connsiteY11" fmla="*/ 227679 h 1681940"/>
              <a:gd name="connsiteX12" fmla="*/ 547708 w 1436241"/>
              <a:gd name="connsiteY12" fmla="*/ 373834 h 1681940"/>
              <a:gd name="connsiteX13" fmla="*/ 0 w 1436241"/>
              <a:gd name="connsiteY13" fmla="*/ 472432 h 1681940"/>
              <a:gd name="connsiteX0" fmla="*/ 0 w 1436241"/>
              <a:gd name="connsiteY0" fmla="*/ 472432 h 1681940"/>
              <a:gd name="connsiteX1" fmla="*/ 4208 w 1436241"/>
              <a:gd name="connsiteY1" fmla="*/ 700358 h 1681940"/>
              <a:gd name="connsiteX2" fmla="*/ 172159 w 1436241"/>
              <a:gd name="connsiteY2" fmla="*/ 935490 h 1681940"/>
              <a:gd name="connsiteX3" fmla="*/ 347574 w 1436241"/>
              <a:gd name="connsiteY3" fmla="*/ 969080 h 1681940"/>
              <a:gd name="connsiteX4" fmla="*/ 425951 w 1436241"/>
              <a:gd name="connsiteY4" fmla="*/ 1263927 h 1681940"/>
              <a:gd name="connsiteX5" fmla="*/ 724531 w 1436241"/>
              <a:gd name="connsiteY5" fmla="*/ 1681940 h 1681940"/>
              <a:gd name="connsiteX6" fmla="*/ 1023714 w 1436241"/>
              <a:gd name="connsiteY6" fmla="*/ 1596452 h 1681940"/>
              <a:gd name="connsiteX7" fmla="*/ 1089284 w 1436241"/>
              <a:gd name="connsiteY7" fmla="*/ 1245210 h 1681940"/>
              <a:gd name="connsiteX8" fmla="*/ 936589 w 1436241"/>
              <a:gd name="connsiteY8" fmla="*/ 1233125 h 1681940"/>
              <a:gd name="connsiteX9" fmla="*/ 943057 w 1436241"/>
              <a:gd name="connsiteY9" fmla="*/ 560340 h 1681940"/>
              <a:gd name="connsiteX10" fmla="*/ 1420003 w 1436241"/>
              <a:gd name="connsiteY10" fmla="*/ 572639 h 1681940"/>
              <a:gd name="connsiteX11" fmla="*/ 1436241 w 1436241"/>
              <a:gd name="connsiteY11" fmla="*/ 0 h 1681940"/>
              <a:gd name="connsiteX12" fmla="*/ 1079858 w 1436241"/>
              <a:gd name="connsiteY12" fmla="*/ 227679 h 1681940"/>
              <a:gd name="connsiteX13" fmla="*/ 547708 w 1436241"/>
              <a:gd name="connsiteY13" fmla="*/ 373834 h 1681940"/>
              <a:gd name="connsiteX14" fmla="*/ 0 w 1436241"/>
              <a:gd name="connsiteY14" fmla="*/ 472432 h 1681940"/>
              <a:gd name="connsiteX0" fmla="*/ 0 w 1436241"/>
              <a:gd name="connsiteY0" fmla="*/ 472432 h 1681940"/>
              <a:gd name="connsiteX1" fmla="*/ 4208 w 1436241"/>
              <a:gd name="connsiteY1" fmla="*/ 700358 h 1681940"/>
              <a:gd name="connsiteX2" fmla="*/ 172159 w 1436241"/>
              <a:gd name="connsiteY2" fmla="*/ 935490 h 1681940"/>
              <a:gd name="connsiteX3" fmla="*/ 347574 w 1436241"/>
              <a:gd name="connsiteY3" fmla="*/ 969080 h 1681940"/>
              <a:gd name="connsiteX4" fmla="*/ 549115 w 1436241"/>
              <a:gd name="connsiteY4" fmla="*/ 1439342 h 1681940"/>
              <a:gd name="connsiteX5" fmla="*/ 724531 w 1436241"/>
              <a:gd name="connsiteY5" fmla="*/ 1681940 h 1681940"/>
              <a:gd name="connsiteX6" fmla="*/ 1023714 w 1436241"/>
              <a:gd name="connsiteY6" fmla="*/ 1596452 h 1681940"/>
              <a:gd name="connsiteX7" fmla="*/ 1089284 w 1436241"/>
              <a:gd name="connsiteY7" fmla="*/ 1245210 h 1681940"/>
              <a:gd name="connsiteX8" fmla="*/ 936589 w 1436241"/>
              <a:gd name="connsiteY8" fmla="*/ 1233125 h 1681940"/>
              <a:gd name="connsiteX9" fmla="*/ 943057 w 1436241"/>
              <a:gd name="connsiteY9" fmla="*/ 560340 h 1681940"/>
              <a:gd name="connsiteX10" fmla="*/ 1420003 w 1436241"/>
              <a:gd name="connsiteY10" fmla="*/ 572639 h 1681940"/>
              <a:gd name="connsiteX11" fmla="*/ 1436241 w 1436241"/>
              <a:gd name="connsiteY11" fmla="*/ 0 h 1681940"/>
              <a:gd name="connsiteX12" fmla="*/ 1079858 w 1436241"/>
              <a:gd name="connsiteY12" fmla="*/ 227679 h 1681940"/>
              <a:gd name="connsiteX13" fmla="*/ 547708 w 1436241"/>
              <a:gd name="connsiteY13" fmla="*/ 373834 h 1681940"/>
              <a:gd name="connsiteX14" fmla="*/ 0 w 1436241"/>
              <a:gd name="connsiteY14" fmla="*/ 472432 h 1681940"/>
              <a:gd name="connsiteX0" fmla="*/ 0 w 1436241"/>
              <a:gd name="connsiteY0" fmla="*/ 472432 h 1681940"/>
              <a:gd name="connsiteX1" fmla="*/ 4208 w 1436241"/>
              <a:gd name="connsiteY1" fmla="*/ 700358 h 1681940"/>
              <a:gd name="connsiteX2" fmla="*/ 172159 w 1436241"/>
              <a:gd name="connsiteY2" fmla="*/ 935490 h 1681940"/>
              <a:gd name="connsiteX3" fmla="*/ 116175 w 1436241"/>
              <a:gd name="connsiteY3" fmla="*/ 1678206 h 1681940"/>
              <a:gd name="connsiteX4" fmla="*/ 549115 w 1436241"/>
              <a:gd name="connsiteY4" fmla="*/ 1439342 h 1681940"/>
              <a:gd name="connsiteX5" fmla="*/ 724531 w 1436241"/>
              <a:gd name="connsiteY5" fmla="*/ 1681940 h 1681940"/>
              <a:gd name="connsiteX6" fmla="*/ 1023714 w 1436241"/>
              <a:gd name="connsiteY6" fmla="*/ 1596452 h 1681940"/>
              <a:gd name="connsiteX7" fmla="*/ 1089284 w 1436241"/>
              <a:gd name="connsiteY7" fmla="*/ 1245210 h 1681940"/>
              <a:gd name="connsiteX8" fmla="*/ 936589 w 1436241"/>
              <a:gd name="connsiteY8" fmla="*/ 1233125 h 1681940"/>
              <a:gd name="connsiteX9" fmla="*/ 943057 w 1436241"/>
              <a:gd name="connsiteY9" fmla="*/ 560340 h 1681940"/>
              <a:gd name="connsiteX10" fmla="*/ 1420003 w 1436241"/>
              <a:gd name="connsiteY10" fmla="*/ 572639 h 1681940"/>
              <a:gd name="connsiteX11" fmla="*/ 1436241 w 1436241"/>
              <a:gd name="connsiteY11" fmla="*/ 0 h 1681940"/>
              <a:gd name="connsiteX12" fmla="*/ 1079858 w 1436241"/>
              <a:gd name="connsiteY12" fmla="*/ 227679 h 1681940"/>
              <a:gd name="connsiteX13" fmla="*/ 547708 w 1436241"/>
              <a:gd name="connsiteY13" fmla="*/ 373834 h 1681940"/>
              <a:gd name="connsiteX14" fmla="*/ 0 w 1436241"/>
              <a:gd name="connsiteY14" fmla="*/ 472432 h 1681940"/>
              <a:gd name="connsiteX0" fmla="*/ 0 w 1436241"/>
              <a:gd name="connsiteY0" fmla="*/ 472432 h 1681940"/>
              <a:gd name="connsiteX1" fmla="*/ 4208 w 1436241"/>
              <a:gd name="connsiteY1" fmla="*/ 700358 h 1681940"/>
              <a:gd name="connsiteX2" fmla="*/ 475 w 1436241"/>
              <a:gd name="connsiteY2" fmla="*/ 1364698 h 1681940"/>
              <a:gd name="connsiteX3" fmla="*/ 116175 w 1436241"/>
              <a:gd name="connsiteY3" fmla="*/ 1678206 h 1681940"/>
              <a:gd name="connsiteX4" fmla="*/ 549115 w 1436241"/>
              <a:gd name="connsiteY4" fmla="*/ 1439342 h 1681940"/>
              <a:gd name="connsiteX5" fmla="*/ 724531 w 1436241"/>
              <a:gd name="connsiteY5" fmla="*/ 1681940 h 1681940"/>
              <a:gd name="connsiteX6" fmla="*/ 1023714 w 1436241"/>
              <a:gd name="connsiteY6" fmla="*/ 1596452 h 1681940"/>
              <a:gd name="connsiteX7" fmla="*/ 1089284 w 1436241"/>
              <a:gd name="connsiteY7" fmla="*/ 1245210 h 1681940"/>
              <a:gd name="connsiteX8" fmla="*/ 936589 w 1436241"/>
              <a:gd name="connsiteY8" fmla="*/ 1233125 h 1681940"/>
              <a:gd name="connsiteX9" fmla="*/ 943057 w 1436241"/>
              <a:gd name="connsiteY9" fmla="*/ 560340 h 1681940"/>
              <a:gd name="connsiteX10" fmla="*/ 1420003 w 1436241"/>
              <a:gd name="connsiteY10" fmla="*/ 572639 h 1681940"/>
              <a:gd name="connsiteX11" fmla="*/ 1436241 w 1436241"/>
              <a:gd name="connsiteY11" fmla="*/ 0 h 1681940"/>
              <a:gd name="connsiteX12" fmla="*/ 1079858 w 1436241"/>
              <a:gd name="connsiteY12" fmla="*/ 227679 h 1681940"/>
              <a:gd name="connsiteX13" fmla="*/ 547708 w 1436241"/>
              <a:gd name="connsiteY13" fmla="*/ 373834 h 1681940"/>
              <a:gd name="connsiteX14" fmla="*/ 0 w 1436241"/>
              <a:gd name="connsiteY14" fmla="*/ 472432 h 1681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436241" h="1681940">
                <a:moveTo>
                  <a:pt x="0" y="472432"/>
                </a:moveTo>
                <a:cubicBezTo>
                  <a:pt x="1403" y="548407"/>
                  <a:pt x="2805" y="624383"/>
                  <a:pt x="4208" y="700358"/>
                </a:cubicBezTo>
                <a:cubicBezTo>
                  <a:pt x="2964" y="921805"/>
                  <a:pt x="1719" y="1143251"/>
                  <a:pt x="475" y="1364698"/>
                </a:cubicBezTo>
                <a:lnTo>
                  <a:pt x="116175" y="1678206"/>
                </a:lnTo>
                <a:lnTo>
                  <a:pt x="549115" y="1439342"/>
                </a:lnTo>
                <a:lnTo>
                  <a:pt x="724531" y="1681940"/>
                </a:lnTo>
                <a:lnTo>
                  <a:pt x="1023714" y="1596452"/>
                </a:lnTo>
                <a:lnTo>
                  <a:pt x="1089284" y="1245210"/>
                </a:lnTo>
                <a:lnTo>
                  <a:pt x="936589" y="1233125"/>
                </a:lnTo>
                <a:lnTo>
                  <a:pt x="943057" y="560340"/>
                </a:lnTo>
                <a:lnTo>
                  <a:pt x="1420003" y="572639"/>
                </a:lnTo>
                <a:lnTo>
                  <a:pt x="1436241" y="0"/>
                </a:lnTo>
                <a:cubicBezTo>
                  <a:pt x="1247492" y="135855"/>
                  <a:pt x="1283597" y="121806"/>
                  <a:pt x="1079858" y="227679"/>
                </a:cubicBezTo>
                <a:cubicBezTo>
                  <a:pt x="894979" y="303879"/>
                  <a:pt x="728839" y="335109"/>
                  <a:pt x="547708" y="373834"/>
                </a:cubicBezTo>
                <a:lnTo>
                  <a:pt x="0" y="472432"/>
                </a:lnTo>
                <a:close/>
              </a:path>
            </a:pathLst>
          </a:custGeom>
          <a:noFill/>
          <a:ln>
            <a:solidFill>
              <a:srgbClr val="008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1600" dirty="0">
                <a:solidFill>
                  <a:srgbClr val="008000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   社宅</a:t>
            </a:r>
            <a:endParaRPr lang="en-US" altLang="zh-TW" sz="1600" dirty="0">
              <a:solidFill>
                <a:srgbClr val="008000"/>
              </a:solidFill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  <a:p>
            <a:r>
              <a:rPr lang="zh-TW" altLang="en-US" sz="1600" dirty="0">
                <a:solidFill>
                  <a:srgbClr val="008000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   醫養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2CFB3C74-CBCF-9672-4670-3B2B83B72E91}"/>
              </a:ext>
            </a:extLst>
          </p:cNvPr>
          <p:cNvSpPr/>
          <p:nvPr/>
        </p:nvSpPr>
        <p:spPr>
          <a:xfrm>
            <a:off x="918748" y="1738238"/>
            <a:ext cx="2324354" cy="483209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269875" indent="-269875">
              <a:buFont typeface="Wingdings" panose="05000000000000000000" pitchFamily="2" charset="2"/>
              <a:buChar char="Ø"/>
            </a:pPr>
            <a:r>
              <a:rPr lang="zh-TW" altLang="en-US" sz="2400" dirty="0">
                <a:solidFill>
                  <a:srgbClr val="008000"/>
                </a:solidFill>
                <a:latin typeface="華康中圓體" pitchFamily="49" charset="-120"/>
                <a:ea typeface="華康中圓體" pitchFamily="49" charset="-120"/>
              </a:rPr>
              <a:t>主分區</a:t>
            </a:r>
            <a:r>
              <a:rPr lang="en-US" altLang="zh-TW" sz="2400" dirty="0">
                <a:solidFill>
                  <a:srgbClr val="008000"/>
                </a:solidFill>
                <a:latin typeface="華康中圓體" pitchFamily="49" charset="-120"/>
                <a:ea typeface="華康中圓體" pitchFamily="49" charset="-120"/>
              </a:rPr>
              <a:t>A</a:t>
            </a:r>
            <a:br>
              <a:rPr lang="en-US" altLang="zh-TW" sz="2400" dirty="0">
                <a:solidFill>
                  <a:srgbClr val="008000"/>
                </a:solidFill>
                <a:latin typeface="華康中圓體" pitchFamily="49" charset="-120"/>
                <a:ea typeface="華康中圓體" pitchFamily="49" charset="-120"/>
              </a:rPr>
            </a:br>
            <a:r>
              <a:rPr lang="zh-TW" altLang="en-US" sz="1600" dirty="0">
                <a:solidFill>
                  <a:srgbClr val="008000"/>
                </a:solidFill>
                <a:latin typeface="華康中圓體" pitchFamily="49" charset="-120"/>
                <a:ea typeface="華康中圓體" pitchFamily="49" charset="-120"/>
              </a:rPr>
              <a:t>分區整體規劃可缺邊角</a:t>
            </a:r>
            <a:br>
              <a:rPr lang="en-US" altLang="zh-TW" sz="1600" dirty="0">
                <a:solidFill>
                  <a:srgbClr val="008000"/>
                </a:solidFill>
                <a:latin typeface="華康中圓體" pitchFamily="49" charset="-120"/>
                <a:ea typeface="華康中圓體" pitchFamily="49" charset="-120"/>
              </a:rPr>
            </a:br>
            <a:r>
              <a:rPr lang="zh-TW" altLang="en-US" sz="1600" dirty="0">
                <a:solidFill>
                  <a:srgbClr val="008000"/>
                </a:solidFill>
                <a:latin typeface="華康中圓體" pitchFamily="49" charset="-120"/>
                <a:ea typeface="華康中圓體" pitchFamily="49" charset="-120"/>
              </a:rPr>
              <a:t>可再分二區整合</a:t>
            </a:r>
            <a:endParaRPr lang="en-US" altLang="zh-TW" sz="2400" dirty="0">
              <a:solidFill>
                <a:srgbClr val="008000"/>
              </a:solidFill>
              <a:latin typeface="華康中圓體" pitchFamily="49" charset="-120"/>
              <a:ea typeface="華康中圓體" pitchFamily="49" charset="-120"/>
            </a:endParaRPr>
          </a:p>
          <a:p>
            <a:pPr marL="269875" indent="-269875">
              <a:buFont typeface="Wingdings" panose="05000000000000000000" pitchFamily="2" charset="2"/>
              <a:buChar char="Ø"/>
            </a:pPr>
            <a:r>
              <a:rPr lang="zh-TW" altLang="en-US" sz="2400" dirty="0">
                <a:solidFill>
                  <a:srgbClr val="0000FF"/>
                </a:solidFill>
                <a:latin typeface="華康中圓體" pitchFamily="49" charset="-120"/>
                <a:ea typeface="華康中圓體" pitchFamily="49" charset="-120"/>
              </a:rPr>
              <a:t>主分區</a:t>
            </a:r>
            <a:r>
              <a:rPr lang="en-US" altLang="zh-TW" sz="2400" dirty="0">
                <a:solidFill>
                  <a:srgbClr val="0000FF"/>
                </a:solidFill>
                <a:latin typeface="華康中圓體" pitchFamily="49" charset="-120"/>
                <a:ea typeface="華康中圓體" pitchFamily="49" charset="-120"/>
              </a:rPr>
              <a:t>B</a:t>
            </a:r>
            <a:br>
              <a:rPr lang="en-US" altLang="zh-TW" sz="2400" dirty="0">
                <a:solidFill>
                  <a:srgbClr val="0000FF"/>
                </a:solidFill>
                <a:latin typeface="華康中圓體" pitchFamily="49" charset="-120"/>
                <a:ea typeface="華康中圓體" pitchFamily="49" charset="-120"/>
              </a:rPr>
            </a:br>
            <a:r>
              <a:rPr lang="zh-TW" altLang="en-US" sz="1600" dirty="0">
                <a:solidFill>
                  <a:srgbClr val="0000FF"/>
                </a:solidFill>
                <a:latin typeface="華康中圓體" pitchFamily="49" charset="-120"/>
                <a:ea typeface="華康中圓體" pitchFamily="49" charset="-120"/>
              </a:rPr>
              <a:t>分區整體規劃</a:t>
            </a:r>
            <a:br>
              <a:rPr lang="en-US" altLang="zh-TW" sz="1600" dirty="0">
                <a:solidFill>
                  <a:srgbClr val="0000FF"/>
                </a:solidFill>
                <a:latin typeface="華康中圓體" pitchFamily="49" charset="-120"/>
                <a:ea typeface="華康中圓體" pitchFamily="49" charset="-120"/>
              </a:rPr>
            </a:br>
            <a:r>
              <a:rPr lang="zh-TW" altLang="en-US" sz="1600" dirty="0">
                <a:solidFill>
                  <a:srgbClr val="0000FF"/>
                </a:solidFill>
                <a:latin typeface="華康中圓體" pitchFamily="49" charset="-120"/>
                <a:ea typeface="華康中圓體" pitchFamily="49" charset="-120"/>
              </a:rPr>
              <a:t>可與</a:t>
            </a:r>
            <a:r>
              <a:rPr lang="en-US" altLang="zh-TW" sz="1600" dirty="0">
                <a:solidFill>
                  <a:srgbClr val="0000FF"/>
                </a:solidFill>
                <a:latin typeface="華康中圓體" pitchFamily="49" charset="-120"/>
                <a:ea typeface="華康中圓體" pitchFamily="49" charset="-120"/>
              </a:rPr>
              <a:t>C</a:t>
            </a:r>
            <a:r>
              <a:rPr lang="zh-TW" altLang="en-US" sz="1600" dirty="0">
                <a:solidFill>
                  <a:srgbClr val="0000FF"/>
                </a:solidFill>
                <a:latin typeface="華康中圓體" pitchFamily="49" charset="-120"/>
                <a:ea typeface="華康中圓體" pitchFamily="49" charset="-120"/>
              </a:rPr>
              <a:t>區一併整合</a:t>
            </a:r>
            <a:endParaRPr lang="en-US" altLang="zh-TW" sz="2400" dirty="0">
              <a:solidFill>
                <a:srgbClr val="0000FF"/>
              </a:solidFill>
              <a:latin typeface="華康中圓體" pitchFamily="49" charset="-120"/>
              <a:ea typeface="華康中圓體" pitchFamily="49" charset="-120"/>
            </a:endParaRPr>
          </a:p>
          <a:p>
            <a:pPr marL="269875" indent="-269875">
              <a:buFont typeface="Wingdings" panose="05000000000000000000" pitchFamily="2" charset="2"/>
              <a:buChar char="Ø"/>
            </a:pPr>
            <a:r>
              <a:rPr lang="zh-TW" altLang="en-US" sz="2400" dirty="0">
                <a:solidFill>
                  <a:srgbClr val="FF00FF"/>
                </a:solidFill>
                <a:latin typeface="華康中圓體" pitchFamily="49" charset="-120"/>
                <a:ea typeface="華康中圓體" pitchFamily="49" charset="-120"/>
              </a:rPr>
              <a:t>主分區</a:t>
            </a:r>
            <a:r>
              <a:rPr lang="en-US" altLang="zh-TW" sz="2400" dirty="0">
                <a:solidFill>
                  <a:srgbClr val="FF00FF"/>
                </a:solidFill>
                <a:latin typeface="華康中圓體" pitchFamily="49" charset="-120"/>
                <a:ea typeface="華康中圓體" pitchFamily="49" charset="-120"/>
              </a:rPr>
              <a:t>D</a:t>
            </a:r>
            <a:br>
              <a:rPr lang="en-US" altLang="zh-TW" sz="2400" dirty="0">
                <a:solidFill>
                  <a:srgbClr val="FF00FF"/>
                </a:solidFill>
                <a:latin typeface="華康中圓體" pitchFamily="49" charset="-120"/>
                <a:ea typeface="華康中圓體" pitchFamily="49" charset="-120"/>
              </a:rPr>
            </a:br>
            <a:r>
              <a:rPr lang="zh-TW" altLang="en-US" sz="1600" dirty="0">
                <a:solidFill>
                  <a:srgbClr val="FF00FF"/>
                </a:solidFill>
                <a:latin typeface="華康中圓體" pitchFamily="49" charset="-120"/>
                <a:ea typeface="華康中圓體" pitchFamily="49" charset="-120"/>
              </a:rPr>
              <a:t>分區整體規劃</a:t>
            </a:r>
            <a:endParaRPr lang="en-US" altLang="zh-TW" sz="2400" dirty="0">
              <a:solidFill>
                <a:srgbClr val="FF00FF"/>
              </a:solidFill>
              <a:latin typeface="華康中圓體" pitchFamily="49" charset="-120"/>
              <a:ea typeface="華康中圓體" pitchFamily="49" charset="-120"/>
            </a:endParaRPr>
          </a:p>
          <a:p>
            <a:pPr marL="269875" indent="-269875">
              <a:buFont typeface="Wingdings" panose="05000000000000000000" pitchFamily="2" charset="2"/>
              <a:buChar char="Ø"/>
            </a:pPr>
            <a:r>
              <a:rPr lang="zh-TW" altLang="en-US" sz="2400" dirty="0">
                <a:solidFill>
                  <a:srgbClr val="008000"/>
                </a:solidFill>
                <a:latin typeface="華康中圓體" pitchFamily="49" charset="-120"/>
                <a:ea typeface="華康中圓體" pitchFamily="49" charset="-120"/>
              </a:rPr>
              <a:t>主分區</a:t>
            </a:r>
            <a:r>
              <a:rPr lang="en-US" altLang="zh-TW" sz="2400" dirty="0">
                <a:solidFill>
                  <a:srgbClr val="008000"/>
                </a:solidFill>
                <a:latin typeface="華康中圓體" pitchFamily="49" charset="-120"/>
                <a:ea typeface="華康中圓體" pitchFamily="49" charset="-120"/>
              </a:rPr>
              <a:t>E</a:t>
            </a:r>
            <a:br>
              <a:rPr lang="en-US" altLang="zh-TW" sz="2400" dirty="0">
                <a:solidFill>
                  <a:srgbClr val="008000"/>
                </a:solidFill>
                <a:latin typeface="華康中圓體" pitchFamily="49" charset="-120"/>
                <a:ea typeface="華康中圓體" pitchFamily="49" charset="-120"/>
              </a:rPr>
            </a:br>
            <a:r>
              <a:rPr lang="zh-TW" altLang="en-US" sz="1600" dirty="0">
                <a:solidFill>
                  <a:srgbClr val="008000"/>
                </a:solidFill>
                <a:latin typeface="華康中圓體" pitchFamily="49" charset="-120"/>
                <a:ea typeface="華康中圓體" pitchFamily="49" charset="-120"/>
              </a:rPr>
              <a:t>分區整體規劃</a:t>
            </a:r>
            <a:br>
              <a:rPr lang="en-US" altLang="zh-TW" sz="1600" dirty="0">
                <a:solidFill>
                  <a:srgbClr val="008000"/>
                </a:solidFill>
                <a:latin typeface="華康中圓體" pitchFamily="49" charset="-120"/>
                <a:ea typeface="華康中圓體" pitchFamily="49" charset="-120"/>
              </a:rPr>
            </a:br>
            <a:r>
              <a:rPr lang="zh-TW" altLang="en-US" sz="1600" dirty="0">
                <a:solidFill>
                  <a:srgbClr val="008000"/>
                </a:solidFill>
                <a:latin typeface="華康中圓體" pitchFamily="49" charset="-120"/>
                <a:ea typeface="華康中圓體" pitchFamily="49" charset="-120"/>
              </a:rPr>
              <a:t>可再分二區整合</a:t>
            </a:r>
            <a:br>
              <a:rPr lang="en-US" altLang="zh-TW" sz="1600" dirty="0">
                <a:solidFill>
                  <a:srgbClr val="008000"/>
                </a:solidFill>
                <a:latin typeface="華康中圓體" pitchFamily="49" charset="-120"/>
                <a:ea typeface="華康中圓體" pitchFamily="49" charset="-120"/>
              </a:rPr>
            </a:br>
            <a:endParaRPr lang="en-US" altLang="zh-TW" sz="2400" dirty="0">
              <a:solidFill>
                <a:srgbClr val="008000"/>
              </a:solidFill>
              <a:latin typeface="華康中圓體" pitchFamily="49" charset="-120"/>
              <a:ea typeface="華康中圓體" pitchFamily="49" charset="-120"/>
            </a:endParaRPr>
          </a:p>
          <a:p>
            <a:pPr marL="269875" indent="-269875">
              <a:buFont typeface="Wingdings" panose="05000000000000000000" pitchFamily="2" charset="2"/>
              <a:buChar char="Ø"/>
            </a:pPr>
            <a:r>
              <a:rPr lang="zh-TW" altLang="en-US" sz="2400" dirty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特別區</a:t>
            </a:r>
            <a:r>
              <a:rPr lang="en-US" altLang="zh-TW" sz="2400" dirty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C,G,H</a:t>
            </a:r>
            <a:br>
              <a:rPr lang="en-US" altLang="zh-TW" sz="2400" dirty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</a:br>
            <a:r>
              <a:rPr lang="zh-TW" altLang="en-US" sz="1600" dirty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配合任一主分區辦理</a:t>
            </a:r>
            <a:endParaRPr lang="en-US" altLang="zh-TW" sz="1600" dirty="0">
              <a:solidFill>
                <a:srgbClr val="FF0000"/>
              </a:solidFill>
              <a:latin typeface="華康中圓體" pitchFamily="49" charset="-120"/>
              <a:ea typeface="華康中圓體" pitchFamily="49" charset="-120"/>
            </a:endParaRPr>
          </a:p>
          <a:p>
            <a:pPr marL="269875" indent="-269875">
              <a:buFont typeface="Wingdings" panose="05000000000000000000" pitchFamily="2" charset="2"/>
              <a:buChar char="Ø"/>
            </a:pPr>
            <a:r>
              <a:rPr lang="zh-TW" altLang="en-US" sz="2400" dirty="0">
                <a:solidFill>
                  <a:srgbClr val="008000"/>
                </a:solidFill>
                <a:latin typeface="華康中圓體" pitchFamily="49" charset="-120"/>
                <a:ea typeface="華康中圓體" pitchFamily="49" charset="-120"/>
              </a:rPr>
              <a:t>社宅醫養區</a:t>
            </a:r>
            <a:br>
              <a:rPr lang="en-US" altLang="zh-TW" sz="2400" dirty="0">
                <a:solidFill>
                  <a:srgbClr val="008000"/>
                </a:solidFill>
                <a:latin typeface="華康中圓體" pitchFamily="49" charset="-120"/>
                <a:ea typeface="華康中圓體" pitchFamily="49" charset="-120"/>
              </a:rPr>
            </a:br>
            <a:r>
              <a:rPr lang="zh-TW" altLang="en-US" dirty="0">
                <a:solidFill>
                  <a:srgbClr val="008000"/>
                </a:solidFill>
                <a:latin typeface="華康中圓體" pitchFamily="49" charset="-120"/>
                <a:ea typeface="華康中圓體" pitchFamily="49" charset="-120"/>
              </a:rPr>
              <a:t>優先中繼宅</a:t>
            </a:r>
            <a:endParaRPr lang="en-US" altLang="zh-TW" dirty="0">
              <a:solidFill>
                <a:srgbClr val="008000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16" name="圓角矩形 11">
            <a:extLst>
              <a:ext uri="{FF2B5EF4-FFF2-40B4-BE49-F238E27FC236}">
                <a16:creationId xmlns:a16="http://schemas.microsoft.com/office/drawing/2014/main" id="{3D2D7818-BC29-43D7-B775-34FBAAF1EF7D}"/>
              </a:ext>
            </a:extLst>
          </p:cNvPr>
          <p:cNvSpPr/>
          <p:nvPr/>
        </p:nvSpPr>
        <p:spPr>
          <a:xfrm>
            <a:off x="3679518" y="895027"/>
            <a:ext cx="2615330" cy="720000"/>
          </a:xfrm>
          <a:prstGeom prst="roundRect">
            <a:avLst/>
          </a:prstGeom>
          <a:gradFill flip="none" rotWithShape="1">
            <a:gsLst>
              <a:gs pos="0">
                <a:srgbClr val="99FF33">
                  <a:tint val="66000"/>
                  <a:satMod val="160000"/>
                </a:srgbClr>
              </a:gs>
              <a:gs pos="50000">
                <a:srgbClr val="99FF33">
                  <a:tint val="44500"/>
                  <a:satMod val="160000"/>
                </a:srgbClr>
              </a:gs>
              <a:gs pos="100000">
                <a:srgbClr val="99FF33">
                  <a:tint val="23500"/>
                  <a:satMod val="160000"/>
                </a:srgbClr>
              </a:gs>
            </a:gsLst>
            <a:lin ang="16200000" scaled="1"/>
            <a:tileRect/>
          </a:gradFill>
          <a:ln w="12700">
            <a:solidFill>
              <a:srgbClr val="008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36000" tIns="36000" rIns="36000" bIns="36000" rtlCol="0" anchor="ctr"/>
          <a:lstStyle/>
          <a:p>
            <a:pPr lvl="0" algn="ctr"/>
            <a:r>
              <a:rPr lang="zh-TW" altLang="en-US" sz="2400" dirty="0">
                <a:solidFill>
                  <a:srgbClr val="008000"/>
                </a:solidFill>
                <a:effectLst>
                  <a:outerShdw blurRad="25400" dist="25400" dir="2700000" algn="tl">
                    <a:srgbClr val="000000">
                      <a:alpha val="43137"/>
                    </a:srgbClr>
                  </a:outerShdw>
                </a:effectLst>
                <a:latin typeface="華康中圓體" pitchFamily="49" charset="-120"/>
                <a:ea typeface="華康中圓體" pitchFamily="49" charset="-120"/>
              </a:rPr>
              <a:t>再生計畫先前行</a:t>
            </a:r>
            <a:endParaRPr lang="en-US" altLang="zh-TW" sz="2400" dirty="0">
              <a:solidFill>
                <a:srgbClr val="008000"/>
              </a:solidFill>
              <a:effectLst>
                <a:outerShdw blurRad="25400" dist="25400" dir="2700000" algn="tl">
                  <a:srgbClr val="000000">
                    <a:alpha val="43137"/>
                  </a:srgbClr>
                </a:outerShdw>
              </a:effectLst>
              <a:latin typeface="華康中圓體" pitchFamily="49" charset="-120"/>
              <a:ea typeface="華康中圓體" pitchFamily="49" charset="-120"/>
            </a:endParaRPr>
          </a:p>
          <a:p>
            <a:pPr lvl="0" algn="ctr"/>
            <a:r>
              <a:rPr lang="zh-TW" altLang="en-US" dirty="0">
                <a:solidFill>
                  <a:srgbClr val="008000"/>
                </a:solidFill>
                <a:effectLst>
                  <a:outerShdw blurRad="25400" dist="25400" dir="2700000" algn="tl">
                    <a:srgbClr val="000000">
                      <a:alpha val="43137"/>
                    </a:srgbClr>
                  </a:outerShdw>
                </a:effectLst>
                <a:latin typeface="華康中圓體" pitchFamily="49" charset="-120"/>
                <a:ea typeface="華康中圓體" pitchFamily="49" charset="-120"/>
              </a:rPr>
              <a:t>大環境再造 高利益創生</a:t>
            </a:r>
          </a:p>
        </p:txBody>
      </p:sp>
      <p:sp>
        <p:nvSpPr>
          <p:cNvPr id="17" name="圓角矩形 11">
            <a:extLst>
              <a:ext uri="{FF2B5EF4-FFF2-40B4-BE49-F238E27FC236}">
                <a16:creationId xmlns:a16="http://schemas.microsoft.com/office/drawing/2014/main" id="{79FABAC2-3584-6D3B-142A-B8F2605CC57B}"/>
              </a:ext>
            </a:extLst>
          </p:cNvPr>
          <p:cNvSpPr/>
          <p:nvPr/>
        </p:nvSpPr>
        <p:spPr>
          <a:xfrm>
            <a:off x="927819" y="900361"/>
            <a:ext cx="2615330" cy="720000"/>
          </a:xfrm>
          <a:prstGeom prst="roundRect">
            <a:avLst/>
          </a:prstGeom>
          <a:gradFill flip="none" rotWithShape="1">
            <a:gsLst>
              <a:gs pos="0">
                <a:srgbClr val="99FF33">
                  <a:tint val="66000"/>
                  <a:satMod val="160000"/>
                </a:srgbClr>
              </a:gs>
              <a:gs pos="50000">
                <a:srgbClr val="99FF33">
                  <a:tint val="44500"/>
                  <a:satMod val="160000"/>
                </a:srgbClr>
              </a:gs>
              <a:gs pos="100000">
                <a:srgbClr val="99FF33">
                  <a:tint val="23500"/>
                  <a:satMod val="160000"/>
                </a:srgbClr>
              </a:gs>
            </a:gsLst>
            <a:lin ang="16200000" scaled="1"/>
            <a:tileRect/>
          </a:gradFill>
          <a:ln w="12700">
            <a:solidFill>
              <a:srgbClr val="008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36000" tIns="36000" rIns="36000" bIns="36000" rtlCol="0" anchor="ctr"/>
          <a:lstStyle/>
          <a:p>
            <a:pPr lvl="0" algn="ctr"/>
            <a:r>
              <a:rPr lang="zh-TW" altLang="en-US" sz="2400" dirty="0">
                <a:solidFill>
                  <a:srgbClr val="008000"/>
                </a:solidFill>
                <a:effectLst>
                  <a:outerShdw blurRad="25400" dist="25400" dir="2700000" algn="tl">
                    <a:srgbClr val="000000">
                      <a:alpha val="43137"/>
                    </a:srgbClr>
                  </a:outerShdw>
                </a:effectLst>
                <a:latin typeface="華康中圓體" pitchFamily="49" charset="-120"/>
                <a:ea typeface="華康中圓體" pitchFamily="49" charset="-120"/>
              </a:rPr>
              <a:t>分區自主整合</a:t>
            </a:r>
            <a:endParaRPr lang="en-US" altLang="zh-TW" sz="2400" dirty="0">
              <a:solidFill>
                <a:srgbClr val="008000"/>
              </a:solidFill>
              <a:effectLst>
                <a:outerShdw blurRad="25400" dist="25400" dir="2700000" algn="tl">
                  <a:srgbClr val="000000">
                    <a:alpha val="43137"/>
                  </a:srgbClr>
                </a:outerShdw>
              </a:effectLst>
              <a:latin typeface="華康中圓體" pitchFamily="49" charset="-120"/>
              <a:ea typeface="華康中圓體" pitchFamily="49" charset="-120"/>
            </a:endParaRPr>
          </a:p>
          <a:p>
            <a:pPr lvl="0" algn="ctr"/>
            <a:r>
              <a:rPr lang="zh-TW" altLang="en-US" dirty="0">
                <a:solidFill>
                  <a:srgbClr val="008000"/>
                </a:solidFill>
                <a:effectLst>
                  <a:outerShdw blurRad="25400" dist="25400" dir="2700000" algn="tl">
                    <a:srgbClr val="000000">
                      <a:alpha val="43137"/>
                    </a:srgbClr>
                  </a:outerShdw>
                </a:effectLst>
                <a:latin typeface="華康中圓體" pitchFamily="49" charset="-120"/>
                <a:ea typeface="華康中圓體" pitchFamily="49" charset="-120"/>
              </a:rPr>
              <a:t>達同意數 優先更新</a:t>
            </a:r>
          </a:p>
        </p:txBody>
      </p:sp>
      <p:sp>
        <p:nvSpPr>
          <p:cNvPr id="4" name="手繪多邊形: 圖案 3">
            <a:extLst>
              <a:ext uri="{FF2B5EF4-FFF2-40B4-BE49-F238E27FC236}">
                <a16:creationId xmlns:a16="http://schemas.microsoft.com/office/drawing/2014/main" id="{7B60EEF4-A962-18E0-9616-C15B7C4D3761}"/>
              </a:ext>
            </a:extLst>
          </p:cNvPr>
          <p:cNvSpPr>
            <a:spLocks noChangeAspect="1"/>
          </p:cNvSpPr>
          <p:nvPr/>
        </p:nvSpPr>
        <p:spPr>
          <a:xfrm>
            <a:off x="7613678" y="1942448"/>
            <a:ext cx="1147702" cy="831444"/>
          </a:xfrm>
          <a:custGeom>
            <a:avLst/>
            <a:gdLst>
              <a:gd name="connsiteX0" fmla="*/ 0 w 1192696"/>
              <a:gd name="connsiteY0" fmla="*/ 0 h 1017767"/>
              <a:gd name="connsiteX1" fmla="*/ 0 w 1192696"/>
              <a:gd name="connsiteY1" fmla="*/ 1001864 h 1017767"/>
              <a:gd name="connsiteX2" fmla="*/ 818985 w 1192696"/>
              <a:gd name="connsiteY2" fmla="*/ 1017767 h 1017767"/>
              <a:gd name="connsiteX3" fmla="*/ 1192696 w 1192696"/>
              <a:gd name="connsiteY3" fmla="*/ 27830 h 1017767"/>
              <a:gd name="connsiteX0" fmla="*/ 0 w 1192696"/>
              <a:gd name="connsiteY0" fmla="*/ 0 h 1017767"/>
              <a:gd name="connsiteX1" fmla="*/ 0 w 1192696"/>
              <a:gd name="connsiteY1" fmla="*/ 1001864 h 1017767"/>
              <a:gd name="connsiteX2" fmla="*/ 818985 w 1192696"/>
              <a:gd name="connsiteY2" fmla="*/ 1017767 h 1017767"/>
              <a:gd name="connsiteX3" fmla="*/ 1192696 w 1192696"/>
              <a:gd name="connsiteY3" fmla="*/ 27830 h 1017767"/>
              <a:gd name="connsiteX4" fmla="*/ 0 w 1192696"/>
              <a:gd name="connsiteY4" fmla="*/ 0 h 1017767"/>
              <a:gd name="connsiteX0" fmla="*/ 0 w 1575290"/>
              <a:gd name="connsiteY0" fmla="*/ 56341 h 1074108"/>
              <a:gd name="connsiteX1" fmla="*/ 0 w 1575290"/>
              <a:gd name="connsiteY1" fmla="*/ 1058205 h 1074108"/>
              <a:gd name="connsiteX2" fmla="*/ 818985 w 1575290"/>
              <a:gd name="connsiteY2" fmla="*/ 1074108 h 1074108"/>
              <a:gd name="connsiteX3" fmla="*/ 1575290 w 1575290"/>
              <a:gd name="connsiteY3" fmla="*/ 0 h 1074108"/>
              <a:gd name="connsiteX4" fmla="*/ 0 w 1575290"/>
              <a:gd name="connsiteY4" fmla="*/ 56341 h 1074108"/>
              <a:gd name="connsiteX0" fmla="*/ 0 w 1196522"/>
              <a:gd name="connsiteY0" fmla="*/ 0 h 1017767"/>
              <a:gd name="connsiteX1" fmla="*/ 0 w 1196522"/>
              <a:gd name="connsiteY1" fmla="*/ 1001864 h 1017767"/>
              <a:gd name="connsiteX2" fmla="*/ 818985 w 1196522"/>
              <a:gd name="connsiteY2" fmla="*/ 1017767 h 1017767"/>
              <a:gd name="connsiteX3" fmla="*/ 1196522 w 1196522"/>
              <a:gd name="connsiteY3" fmla="*/ 43134 h 1017767"/>
              <a:gd name="connsiteX4" fmla="*/ 0 w 1196522"/>
              <a:gd name="connsiteY4" fmla="*/ 0 h 1017767"/>
              <a:gd name="connsiteX0" fmla="*/ 0 w 1533205"/>
              <a:gd name="connsiteY0" fmla="*/ 163467 h 1181234"/>
              <a:gd name="connsiteX1" fmla="*/ 0 w 1533205"/>
              <a:gd name="connsiteY1" fmla="*/ 1165331 h 1181234"/>
              <a:gd name="connsiteX2" fmla="*/ 818985 w 1533205"/>
              <a:gd name="connsiteY2" fmla="*/ 1181234 h 1181234"/>
              <a:gd name="connsiteX3" fmla="*/ 1533205 w 1533205"/>
              <a:gd name="connsiteY3" fmla="*/ 0 h 1181234"/>
              <a:gd name="connsiteX4" fmla="*/ 0 w 1533205"/>
              <a:gd name="connsiteY4" fmla="*/ 163467 h 1181234"/>
              <a:gd name="connsiteX0" fmla="*/ 0 w 1200348"/>
              <a:gd name="connsiteY0" fmla="*/ 0 h 1017767"/>
              <a:gd name="connsiteX1" fmla="*/ 0 w 1200348"/>
              <a:gd name="connsiteY1" fmla="*/ 1001864 h 1017767"/>
              <a:gd name="connsiteX2" fmla="*/ 818985 w 1200348"/>
              <a:gd name="connsiteY2" fmla="*/ 1017767 h 1017767"/>
              <a:gd name="connsiteX3" fmla="*/ 1200348 w 1200348"/>
              <a:gd name="connsiteY3" fmla="*/ 24004 h 1017767"/>
              <a:gd name="connsiteX4" fmla="*/ 0 w 1200348"/>
              <a:gd name="connsiteY4" fmla="*/ 0 h 1017767"/>
              <a:gd name="connsiteX0" fmla="*/ 0 w 1200348"/>
              <a:gd name="connsiteY0" fmla="*/ 729037 h 1746804"/>
              <a:gd name="connsiteX1" fmla="*/ 0 w 1200348"/>
              <a:gd name="connsiteY1" fmla="*/ 1730901 h 1746804"/>
              <a:gd name="connsiteX2" fmla="*/ 818985 w 1200348"/>
              <a:gd name="connsiteY2" fmla="*/ 1746804 h 1746804"/>
              <a:gd name="connsiteX3" fmla="*/ 1200348 w 1200348"/>
              <a:gd name="connsiteY3" fmla="*/ 753041 h 1746804"/>
              <a:gd name="connsiteX4" fmla="*/ 898088 w 1200348"/>
              <a:gd name="connsiteY4" fmla="*/ 0 h 1746804"/>
              <a:gd name="connsiteX5" fmla="*/ 0 w 1200348"/>
              <a:gd name="connsiteY5" fmla="*/ 729037 h 1746804"/>
              <a:gd name="connsiteX0" fmla="*/ 0 w 1012877"/>
              <a:gd name="connsiteY0" fmla="*/ 729037 h 1746804"/>
              <a:gd name="connsiteX1" fmla="*/ 0 w 1012877"/>
              <a:gd name="connsiteY1" fmla="*/ 1730901 h 1746804"/>
              <a:gd name="connsiteX2" fmla="*/ 818985 w 1012877"/>
              <a:gd name="connsiteY2" fmla="*/ 1746804 h 1746804"/>
              <a:gd name="connsiteX3" fmla="*/ 1012877 w 1012877"/>
              <a:gd name="connsiteY3" fmla="*/ 160020 h 1746804"/>
              <a:gd name="connsiteX4" fmla="*/ 898088 w 1012877"/>
              <a:gd name="connsiteY4" fmla="*/ 0 h 1746804"/>
              <a:gd name="connsiteX5" fmla="*/ 0 w 1012877"/>
              <a:gd name="connsiteY5" fmla="*/ 729037 h 1746804"/>
              <a:gd name="connsiteX0" fmla="*/ 0 w 1012877"/>
              <a:gd name="connsiteY0" fmla="*/ 729037 h 1730901"/>
              <a:gd name="connsiteX1" fmla="*/ 0 w 1012877"/>
              <a:gd name="connsiteY1" fmla="*/ 1730901 h 1730901"/>
              <a:gd name="connsiteX2" fmla="*/ 968197 w 1012877"/>
              <a:gd name="connsiteY2" fmla="*/ 1371862 h 1730901"/>
              <a:gd name="connsiteX3" fmla="*/ 1012877 w 1012877"/>
              <a:gd name="connsiteY3" fmla="*/ 160020 h 1730901"/>
              <a:gd name="connsiteX4" fmla="*/ 898088 w 1012877"/>
              <a:gd name="connsiteY4" fmla="*/ 0 h 1730901"/>
              <a:gd name="connsiteX5" fmla="*/ 0 w 1012877"/>
              <a:gd name="connsiteY5" fmla="*/ 729037 h 1730901"/>
              <a:gd name="connsiteX0" fmla="*/ 0 w 1012877"/>
              <a:gd name="connsiteY0" fmla="*/ 729037 h 1466911"/>
              <a:gd name="connsiteX1" fmla="*/ 0 w 1012877"/>
              <a:gd name="connsiteY1" fmla="*/ 1466911 h 1466911"/>
              <a:gd name="connsiteX2" fmla="*/ 968197 w 1012877"/>
              <a:gd name="connsiteY2" fmla="*/ 1371862 h 1466911"/>
              <a:gd name="connsiteX3" fmla="*/ 1012877 w 1012877"/>
              <a:gd name="connsiteY3" fmla="*/ 160020 h 1466911"/>
              <a:gd name="connsiteX4" fmla="*/ 898088 w 1012877"/>
              <a:gd name="connsiteY4" fmla="*/ 0 h 1466911"/>
              <a:gd name="connsiteX5" fmla="*/ 0 w 1012877"/>
              <a:gd name="connsiteY5" fmla="*/ 729037 h 1466911"/>
              <a:gd name="connsiteX0" fmla="*/ 0 w 1012877"/>
              <a:gd name="connsiteY0" fmla="*/ 729037 h 1471336"/>
              <a:gd name="connsiteX1" fmla="*/ 0 w 1012877"/>
              <a:gd name="connsiteY1" fmla="*/ 1466911 h 1471336"/>
              <a:gd name="connsiteX2" fmla="*/ 776900 w 1012877"/>
              <a:gd name="connsiteY2" fmla="*/ 1471336 h 1471336"/>
              <a:gd name="connsiteX3" fmla="*/ 1012877 w 1012877"/>
              <a:gd name="connsiteY3" fmla="*/ 160020 h 1471336"/>
              <a:gd name="connsiteX4" fmla="*/ 898088 w 1012877"/>
              <a:gd name="connsiteY4" fmla="*/ 0 h 1471336"/>
              <a:gd name="connsiteX5" fmla="*/ 0 w 1012877"/>
              <a:gd name="connsiteY5" fmla="*/ 729037 h 1471336"/>
              <a:gd name="connsiteX0" fmla="*/ 0 w 1012877"/>
              <a:gd name="connsiteY0" fmla="*/ 729037 h 1471336"/>
              <a:gd name="connsiteX1" fmla="*/ 0 w 1012877"/>
              <a:gd name="connsiteY1" fmla="*/ 1466911 h 1471336"/>
              <a:gd name="connsiteX2" fmla="*/ 776900 w 1012877"/>
              <a:gd name="connsiteY2" fmla="*/ 1471336 h 1471336"/>
              <a:gd name="connsiteX3" fmla="*/ 970782 w 1012877"/>
              <a:gd name="connsiteY3" fmla="*/ 1078916 h 1471336"/>
              <a:gd name="connsiteX4" fmla="*/ 1012877 w 1012877"/>
              <a:gd name="connsiteY4" fmla="*/ 160020 h 1471336"/>
              <a:gd name="connsiteX5" fmla="*/ 898088 w 1012877"/>
              <a:gd name="connsiteY5" fmla="*/ 0 h 1471336"/>
              <a:gd name="connsiteX6" fmla="*/ 0 w 1012877"/>
              <a:gd name="connsiteY6" fmla="*/ 729037 h 1471336"/>
              <a:gd name="connsiteX0" fmla="*/ 45912 w 1058789"/>
              <a:gd name="connsiteY0" fmla="*/ 729037 h 1471336"/>
              <a:gd name="connsiteX1" fmla="*/ 0 w 1058789"/>
              <a:gd name="connsiteY1" fmla="*/ 1417173 h 1471336"/>
              <a:gd name="connsiteX2" fmla="*/ 822812 w 1058789"/>
              <a:gd name="connsiteY2" fmla="*/ 1471336 h 1471336"/>
              <a:gd name="connsiteX3" fmla="*/ 1016694 w 1058789"/>
              <a:gd name="connsiteY3" fmla="*/ 1078916 h 1471336"/>
              <a:gd name="connsiteX4" fmla="*/ 1058789 w 1058789"/>
              <a:gd name="connsiteY4" fmla="*/ 160020 h 1471336"/>
              <a:gd name="connsiteX5" fmla="*/ 944000 w 1058789"/>
              <a:gd name="connsiteY5" fmla="*/ 0 h 1471336"/>
              <a:gd name="connsiteX6" fmla="*/ 45912 w 1058789"/>
              <a:gd name="connsiteY6" fmla="*/ 729037 h 1471336"/>
              <a:gd name="connsiteX0" fmla="*/ 0 w 1058789"/>
              <a:gd name="connsiteY0" fmla="*/ 729037 h 1471336"/>
              <a:gd name="connsiteX1" fmla="*/ 0 w 1058789"/>
              <a:gd name="connsiteY1" fmla="*/ 1417173 h 1471336"/>
              <a:gd name="connsiteX2" fmla="*/ 822812 w 1058789"/>
              <a:gd name="connsiteY2" fmla="*/ 1471336 h 1471336"/>
              <a:gd name="connsiteX3" fmla="*/ 1016694 w 1058789"/>
              <a:gd name="connsiteY3" fmla="*/ 1078916 h 1471336"/>
              <a:gd name="connsiteX4" fmla="*/ 1058789 w 1058789"/>
              <a:gd name="connsiteY4" fmla="*/ 160020 h 1471336"/>
              <a:gd name="connsiteX5" fmla="*/ 944000 w 1058789"/>
              <a:gd name="connsiteY5" fmla="*/ 0 h 1471336"/>
              <a:gd name="connsiteX6" fmla="*/ 0 w 1058789"/>
              <a:gd name="connsiteY6" fmla="*/ 729037 h 1471336"/>
              <a:gd name="connsiteX0" fmla="*/ 0 w 1058789"/>
              <a:gd name="connsiteY0" fmla="*/ 790252 h 1532551"/>
              <a:gd name="connsiteX1" fmla="*/ 0 w 1058789"/>
              <a:gd name="connsiteY1" fmla="*/ 1478388 h 1532551"/>
              <a:gd name="connsiteX2" fmla="*/ 822812 w 1058789"/>
              <a:gd name="connsiteY2" fmla="*/ 1532551 h 1532551"/>
              <a:gd name="connsiteX3" fmla="*/ 1016694 w 1058789"/>
              <a:gd name="connsiteY3" fmla="*/ 1140131 h 1532551"/>
              <a:gd name="connsiteX4" fmla="*/ 1058789 w 1058789"/>
              <a:gd name="connsiteY4" fmla="*/ 221235 h 1532551"/>
              <a:gd name="connsiteX5" fmla="*/ 944000 w 1058789"/>
              <a:gd name="connsiteY5" fmla="*/ 0 h 1532551"/>
              <a:gd name="connsiteX6" fmla="*/ 0 w 1058789"/>
              <a:gd name="connsiteY6" fmla="*/ 790252 h 1532551"/>
              <a:gd name="connsiteX0" fmla="*/ 0 w 1058789"/>
              <a:gd name="connsiteY0" fmla="*/ 790252 h 1532551"/>
              <a:gd name="connsiteX1" fmla="*/ 0 w 1058789"/>
              <a:gd name="connsiteY1" fmla="*/ 1478388 h 1532551"/>
              <a:gd name="connsiteX2" fmla="*/ 822812 w 1058789"/>
              <a:gd name="connsiteY2" fmla="*/ 1532551 h 1532551"/>
              <a:gd name="connsiteX3" fmla="*/ 1016694 w 1058789"/>
              <a:gd name="connsiteY3" fmla="*/ 1140131 h 1532551"/>
              <a:gd name="connsiteX4" fmla="*/ 1058789 w 1058789"/>
              <a:gd name="connsiteY4" fmla="*/ 221235 h 1532551"/>
              <a:gd name="connsiteX5" fmla="*/ 944000 w 1058789"/>
              <a:gd name="connsiteY5" fmla="*/ 0 h 1532551"/>
              <a:gd name="connsiteX6" fmla="*/ 0 w 1058789"/>
              <a:gd name="connsiteY6" fmla="*/ 790252 h 1532551"/>
              <a:gd name="connsiteX0" fmla="*/ 0 w 1058789"/>
              <a:gd name="connsiteY0" fmla="*/ 1050416 h 1792715"/>
              <a:gd name="connsiteX1" fmla="*/ 0 w 1058789"/>
              <a:gd name="connsiteY1" fmla="*/ 1738552 h 1792715"/>
              <a:gd name="connsiteX2" fmla="*/ 822812 w 1058789"/>
              <a:gd name="connsiteY2" fmla="*/ 1792715 h 1792715"/>
              <a:gd name="connsiteX3" fmla="*/ 1016694 w 1058789"/>
              <a:gd name="connsiteY3" fmla="*/ 1400295 h 1792715"/>
              <a:gd name="connsiteX4" fmla="*/ 1058789 w 1058789"/>
              <a:gd name="connsiteY4" fmla="*/ 481399 h 1792715"/>
              <a:gd name="connsiteX5" fmla="*/ 944000 w 1058789"/>
              <a:gd name="connsiteY5" fmla="*/ 0 h 1792715"/>
              <a:gd name="connsiteX6" fmla="*/ 0 w 1058789"/>
              <a:gd name="connsiteY6" fmla="*/ 1050416 h 1792715"/>
              <a:gd name="connsiteX0" fmla="*/ 0 w 1058789"/>
              <a:gd name="connsiteY0" fmla="*/ 778774 h 1521073"/>
              <a:gd name="connsiteX1" fmla="*/ 0 w 1058789"/>
              <a:gd name="connsiteY1" fmla="*/ 1466910 h 1521073"/>
              <a:gd name="connsiteX2" fmla="*/ 822812 w 1058789"/>
              <a:gd name="connsiteY2" fmla="*/ 1521073 h 1521073"/>
              <a:gd name="connsiteX3" fmla="*/ 1016694 w 1058789"/>
              <a:gd name="connsiteY3" fmla="*/ 1128653 h 1521073"/>
              <a:gd name="connsiteX4" fmla="*/ 1058789 w 1058789"/>
              <a:gd name="connsiteY4" fmla="*/ 209757 h 1521073"/>
              <a:gd name="connsiteX5" fmla="*/ 944000 w 1058789"/>
              <a:gd name="connsiteY5" fmla="*/ 0 h 1521073"/>
              <a:gd name="connsiteX6" fmla="*/ 0 w 1058789"/>
              <a:gd name="connsiteY6" fmla="*/ 778774 h 1521073"/>
              <a:gd name="connsiteX0" fmla="*/ 0 w 1058789"/>
              <a:gd name="connsiteY0" fmla="*/ 778774 h 1521073"/>
              <a:gd name="connsiteX1" fmla="*/ 0 w 1058789"/>
              <a:gd name="connsiteY1" fmla="*/ 1466910 h 1521073"/>
              <a:gd name="connsiteX2" fmla="*/ 822812 w 1058789"/>
              <a:gd name="connsiteY2" fmla="*/ 1521073 h 1521073"/>
              <a:gd name="connsiteX3" fmla="*/ 1016694 w 1058789"/>
              <a:gd name="connsiteY3" fmla="*/ 1128653 h 1521073"/>
              <a:gd name="connsiteX4" fmla="*/ 1058789 w 1058789"/>
              <a:gd name="connsiteY4" fmla="*/ 166373 h 1521073"/>
              <a:gd name="connsiteX5" fmla="*/ 944000 w 1058789"/>
              <a:gd name="connsiteY5" fmla="*/ 0 h 1521073"/>
              <a:gd name="connsiteX6" fmla="*/ 0 w 1058789"/>
              <a:gd name="connsiteY6" fmla="*/ 778774 h 1521073"/>
              <a:gd name="connsiteX0" fmla="*/ 0 w 1058789"/>
              <a:gd name="connsiteY0" fmla="*/ 778774 h 1521073"/>
              <a:gd name="connsiteX1" fmla="*/ 0 w 1058789"/>
              <a:gd name="connsiteY1" fmla="*/ 1466910 h 1521073"/>
              <a:gd name="connsiteX2" fmla="*/ 822812 w 1058789"/>
              <a:gd name="connsiteY2" fmla="*/ 1521073 h 1521073"/>
              <a:gd name="connsiteX3" fmla="*/ 1016694 w 1058789"/>
              <a:gd name="connsiteY3" fmla="*/ 1128653 h 1521073"/>
              <a:gd name="connsiteX4" fmla="*/ 1058789 w 1058789"/>
              <a:gd name="connsiteY4" fmla="*/ 166373 h 1521073"/>
              <a:gd name="connsiteX5" fmla="*/ 944000 w 1058789"/>
              <a:gd name="connsiteY5" fmla="*/ 0 h 1521073"/>
              <a:gd name="connsiteX6" fmla="*/ 0 w 1058789"/>
              <a:gd name="connsiteY6" fmla="*/ 778774 h 1521073"/>
              <a:gd name="connsiteX0" fmla="*/ 136826 w 1195615"/>
              <a:gd name="connsiteY0" fmla="*/ 778774 h 1573701"/>
              <a:gd name="connsiteX1" fmla="*/ 0 w 1195615"/>
              <a:gd name="connsiteY1" fmla="*/ 1573701 h 1573701"/>
              <a:gd name="connsiteX2" fmla="*/ 959638 w 1195615"/>
              <a:gd name="connsiteY2" fmla="*/ 1521073 h 1573701"/>
              <a:gd name="connsiteX3" fmla="*/ 1153520 w 1195615"/>
              <a:gd name="connsiteY3" fmla="*/ 1128653 h 1573701"/>
              <a:gd name="connsiteX4" fmla="*/ 1195615 w 1195615"/>
              <a:gd name="connsiteY4" fmla="*/ 166373 h 1573701"/>
              <a:gd name="connsiteX5" fmla="*/ 1080826 w 1195615"/>
              <a:gd name="connsiteY5" fmla="*/ 0 h 1573701"/>
              <a:gd name="connsiteX6" fmla="*/ 136826 w 1195615"/>
              <a:gd name="connsiteY6" fmla="*/ 778774 h 1573701"/>
              <a:gd name="connsiteX0" fmla="*/ 0 w 1058789"/>
              <a:gd name="connsiteY0" fmla="*/ 778774 h 1521073"/>
              <a:gd name="connsiteX1" fmla="*/ 13349 w 1058789"/>
              <a:gd name="connsiteY1" fmla="*/ 1500282 h 1521073"/>
              <a:gd name="connsiteX2" fmla="*/ 822812 w 1058789"/>
              <a:gd name="connsiteY2" fmla="*/ 1521073 h 1521073"/>
              <a:gd name="connsiteX3" fmla="*/ 1016694 w 1058789"/>
              <a:gd name="connsiteY3" fmla="*/ 1128653 h 1521073"/>
              <a:gd name="connsiteX4" fmla="*/ 1058789 w 1058789"/>
              <a:gd name="connsiteY4" fmla="*/ 166373 h 1521073"/>
              <a:gd name="connsiteX5" fmla="*/ 944000 w 1058789"/>
              <a:gd name="connsiteY5" fmla="*/ 0 h 1521073"/>
              <a:gd name="connsiteX6" fmla="*/ 0 w 1058789"/>
              <a:gd name="connsiteY6" fmla="*/ 778774 h 1521073"/>
              <a:gd name="connsiteX0" fmla="*/ 0 w 1215639"/>
              <a:gd name="connsiteY0" fmla="*/ 778774 h 1521073"/>
              <a:gd name="connsiteX1" fmla="*/ 13349 w 1215639"/>
              <a:gd name="connsiteY1" fmla="*/ 1500282 h 1521073"/>
              <a:gd name="connsiteX2" fmla="*/ 822812 w 1215639"/>
              <a:gd name="connsiteY2" fmla="*/ 1521073 h 1521073"/>
              <a:gd name="connsiteX3" fmla="*/ 1016694 w 1215639"/>
              <a:gd name="connsiteY3" fmla="*/ 1128653 h 1521073"/>
              <a:gd name="connsiteX4" fmla="*/ 1215639 w 1215639"/>
              <a:gd name="connsiteY4" fmla="*/ 109640 h 1521073"/>
              <a:gd name="connsiteX5" fmla="*/ 944000 w 1215639"/>
              <a:gd name="connsiteY5" fmla="*/ 0 h 1521073"/>
              <a:gd name="connsiteX6" fmla="*/ 0 w 1215639"/>
              <a:gd name="connsiteY6" fmla="*/ 778774 h 1521073"/>
              <a:gd name="connsiteX0" fmla="*/ 0 w 1215639"/>
              <a:gd name="connsiteY0" fmla="*/ 778774 h 1521073"/>
              <a:gd name="connsiteX1" fmla="*/ 13349 w 1215639"/>
              <a:gd name="connsiteY1" fmla="*/ 1500282 h 1521073"/>
              <a:gd name="connsiteX2" fmla="*/ 822812 w 1215639"/>
              <a:gd name="connsiteY2" fmla="*/ 1521073 h 1521073"/>
              <a:gd name="connsiteX3" fmla="*/ 829809 w 1215639"/>
              <a:gd name="connsiteY3" fmla="*/ 971803 h 1521073"/>
              <a:gd name="connsiteX4" fmla="*/ 1215639 w 1215639"/>
              <a:gd name="connsiteY4" fmla="*/ 109640 h 1521073"/>
              <a:gd name="connsiteX5" fmla="*/ 944000 w 1215639"/>
              <a:gd name="connsiteY5" fmla="*/ 0 h 1521073"/>
              <a:gd name="connsiteX6" fmla="*/ 0 w 1215639"/>
              <a:gd name="connsiteY6" fmla="*/ 778774 h 1521073"/>
              <a:gd name="connsiteX0" fmla="*/ 0 w 1215639"/>
              <a:gd name="connsiteY0" fmla="*/ 778774 h 1500282"/>
              <a:gd name="connsiteX1" fmla="*/ 13349 w 1215639"/>
              <a:gd name="connsiteY1" fmla="*/ 1500282 h 1500282"/>
              <a:gd name="connsiteX2" fmla="*/ 495764 w 1215639"/>
              <a:gd name="connsiteY2" fmla="*/ 960419 h 1500282"/>
              <a:gd name="connsiteX3" fmla="*/ 829809 w 1215639"/>
              <a:gd name="connsiteY3" fmla="*/ 971803 h 1500282"/>
              <a:gd name="connsiteX4" fmla="*/ 1215639 w 1215639"/>
              <a:gd name="connsiteY4" fmla="*/ 109640 h 1500282"/>
              <a:gd name="connsiteX5" fmla="*/ 944000 w 1215639"/>
              <a:gd name="connsiteY5" fmla="*/ 0 h 1500282"/>
              <a:gd name="connsiteX6" fmla="*/ 0 w 1215639"/>
              <a:gd name="connsiteY6" fmla="*/ 778774 h 1500282"/>
              <a:gd name="connsiteX0" fmla="*/ 0 w 1215639"/>
              <a:gd name="connsiteY0" fmla="*/ 778774 h 1500282"/>
              <a:gd name="connsiteX1" fmla="*/ 13349 w 1215639"/>
              <a:gd name="connsiteY1" fmla="*/ 1500282 h 1500282"/>
              <a:gd name="connsiteX2" fmla="*/ 495764 w 1215639"/>
              <a:gd name="connsiteY2" fmla="*/ 960419 h 1500282"/>
              <a:gd name="connsiteX3" fmla="*/ 829809 w 1215639"/>
              <a:gd name="connsiteY3" fmla="*/ 971803 h 1500282"/>
              <a:gd name="connsiteX4" fmla="*/ 1215639 w 1215639"/>
              <a:gd name="connsiteY4" fmla="*/ 109640 h 1500282"/>
              <a:gd name="connsiteX5" fmla="*/ 944000 w 1215639"/>
              <a:gd name="connsiteY5" fmla="*/ 0 h 1500282"/>
              <a:gd name="connsiteX6" fmla="*/ 0 w 1215639"/>
              <a:gd name="connsiteY6" fmla="*/ 778774 h 1500282"/>
              <a:gd name="connsiteX0" fmla="*/ 0 w 1215639"/>
              <a:gd name="connsiteY0" fmla="*/ 778774 h 1500282"/>
              <a:gd name="connsiteX1" fmla="*/ 13349 w 1215639"/>
              <a:gd name="connsiteY1" fmla="*/ 1500282 h 1500282"/>
              <a:gd name="connsiteX2" fmla="*/ 495764 w 1215639"/>
              <a:gd name="connsiteY2" fmla="*/ 960419 h 1500282"/>
              <a:gd name="connsiteX3" fmla="*/ 829809 w 1215639"/>
              <a:gd name="connsiteY3" fmla="*/ 971803 h 1500282"/>
              <a:gd name="connsiteX4" fmla="*/ 1215639 w 1215639"/>
              <a:gd name="connsiteY4" fmla="*/ 109640 h 1500282"/>
              <a:gd name="connsiteX5" fmla="*/ 944000 w 1215639"/>
              <a:gd name="connsiteY5" fmla="*/ 0 h 1500282"/>
              <a:gd name="connsiteX6" fmla="*/ 0 w 1215639"/>
              <a:gd name="connsiteY6" fmla="*/ 778774 h 1500282"/>
              <a:gd name="connsiteX0" fmla="*/ 0 w 1215639"/>
              <a:gd name="connsiteY0" fmla="*/ 778774 h 971803"/>
              <a:gd name="connsiteX1" fmla="*/ 495764 w 1215639"/>
              <a:gd name="connsiteY1" fmla="*/ 960419 h 971803"/>
              <a:gd name="connsiteX2" fmla="*/ 829809 w 1215639"/>
              <a:gd name="connsiteY2" fmla="*/ 971803 h 971803"/>
              <a:gd name="connsiteX3" fmla="*/ 1215639 w 1215639"/>
              <a:gd name="connsiteY3" fmla="*/ 109640 h 971803"/>
              <a:gd name="connsiteX4" fmla="*/ 944000 w 1215639"/>
              <a:gd name="connsiteY4" fmla="*/ 0 h 971803"/>
              <a:gd name="connsiteX5" fmla="*/ 0 w 1215639"/>
              <a:gd name="connsiteY5" fmla="*/ 778774 h 971803"/>
              <a:gd name="connsiteX0" fmla="*/ 0 w 1215639"/>
              <a:gd name="connsiteY0" fmla="*/ 778774 h 971803"/>
              <a:gd name="connsiteX1" fmla="*/ 495764 w 1215639"/>
              <a:gd name="connsiteY1" fmla="*/ 960419 h 971803"/>
              <a:gd name="connsiteX2" fmla="*/ 829809 w 1215639"/>
              <a:gd name="connsiteY2" fmla="*/ 971803 h 971803"/>
              <a:gd name="connsiteX3" fmla="*/ 1215639 w 1215639"/>
              <a:gd name="connsiteY3" fmla="*/ 109640 h 971803"/>
              <a:gd name="connsiteX4" fmla="*/ 944000 w 1215639"/>
              <a:gd name="connsiteY4" fmla="*/ 0 h 971803"/>
              <a:gd name="connsiteX5" fmla="*/ 0 w 1215639"/>
              <a:gd name="connsiteY5" fmla="*/ 778774 h 971803"/>
              <a:gd name="connsiteX0" fmla="*/ 448236 w 719875"/>
              <a:gd name="connsiteY0" fmla="*/ 0 h 971803"/>
              <a:gd name="connsiteX1" fmla="*/ 0 w 719875"/>
              <a:gd name="connsiteY1" fmla="*/ 960419 h 971803"/>
              <a:gd name="connsiteX2" fmla="*/ 334045 w 719875"/>
              <a:gd name="connsiteY2" fmla="*/ 971803 h 971803"/>
              <a:gd name="connsiteX3" fmla="*/ 719875 w 719875"/>
              <a:gd name="connsiteY3" fmla="*/ 109640 h 971803"/>
              <a:gd name="connsiteX4" fmla="*/ 448236 w 719875"/>
              <a:gd name="connsiteY4" fmla="*/ 0 h 971803"/>
              <a:gd name="connsiteX0" fmla="*/ 448236 w 1063856"/>
              <a:gd name="connsiteY0" fmla="*/ 0 h 971803"/>
              <a:gd name="connsiteX1" fmla="*/ 0 w 1063856"/>
              <a:gd name="connsiteY1" fmla="*/ 960419 h 971803"/>
              <a:gd name="connsiteX2" fmla="*/ 334045 w 1063856"/>
              <a:gd name="connsiteY2" fmla="*/ 971803 h 971803"/>
              <a:gd name="connsiteX3" fmla="*/ 1063856 w 1063856"/>
              <a:gd name="connsiteY3" fmla="*/ 35930 h 971803"/>
              <a:gd name="connsiteX4" fmla="*/ 448236 w 1063856"/>
              <a:gd name="connsiteY4" fmla="*/ 0 h 971803"/>
              <a:gd name="connsiteX0" fmla="*/ 448236 w 1063856"/>
              <a:gd name="connsiteY0" fmla="*/ 0 h 960419"/>
              <a:gd name="connsiteX1" fmla="*/ 0 w 1063856"/>
              <a:gd name="connsiteY1" fmla="*/ 960419 h 960419"/>
              <a:gd name="connsiteX2" fmla="*/ 807019 w 1063856"/>
              <a:gd name="connsiteY2" fmla="*/ 468117 h 960419"/>
              <a:gd name="connsiteX3" fmla="*/ 1063856 w 1063856"/>
              <a:gd name="connsiteY3" fmla="*/ 35930 h 960419"/>
              <a:gd name="connsiteX4" fmla="*/ 448236 w 1063856"/>
              <a:gd name="connsiteY4" fmla="*/ 0 h 960419"/>
              <a:gd name="connsiteX0" fmla="*/ 288531 w 904151"/>
              <a:gd name="connsiteY0" fmla="*/ 0 h 766930"/>
              <a:gd name="connsiteX1" fmla="*/ 0 w 904151"/>
              <a:gd name="connsiteY1" fmla="*/ 766930 h 766930"/>
              <a:gd name="connsiteX2" fmla="*/ 647314 w 904151"/>
              <a:gd name="connsiteY2" fmla="*/ 468117 h 766930"/>
              <a:gd name="connsiteX3" fmla="*/ 904151 w 904151"/>
              <a:gd name="connsiteY3" fmla="*/ 35930 h 766930"/>
              <a:gd name="connsiteX4" fmla="*/ 288531 w 904151"/>
              <a:gd name="connsiteY4" fmla="*/ 0 h 766930"/>
              <a:gd name="connsiteX0" fmla="*/ 500694 w 1116314"/>
              <a:gd name="connsiteY0" fmla="*/ 0 h 766930"/>
              <a:gd name="connsiteX1" fmla="*/ 0 w 1116314"/>
              <a:gd name="connsiteY1" fmla="*/ 399129 h 766930"/>
              <a:gd name="connsiteX2" fmla="*/ 212163 w 1116314"/>
              <a:gd name="connsiteY2" fmla="*/ 766930 h 766930"/>
              <a:gd name="connsiteX3" fmla="*/ 859477 w 1116314"/>
              <a:gd name="connsiteY3" fmla="*/ 468117 h 766930"/>
              <a:gd name="connsiteX4" fmla="*/ 1116314 w 1116314"/>
              <a:gd name="connsiteY4" fmla="*/ 35930 h 766930"/>
              <a:gd name="connsiteX5" fmla="*/ 500694 w 1116314"/>
              <a:gd name="connsiteY5" fmla="*/ 0 h 766930"/>
              <a:gd name="connsiteX0" fmla="*/ 500694 w 1116314"/>
              <a:gd name="connsiteY0" fmla="*/ 0 h 766930"/>
              <a:gd name="connsiteX1" fmla="*/ 0 w 1116314"/>
              <a:gd name="connsiteY1" fmla="*/ 399129 h 766930"/>
              <a:gd name="connsiteX2" fmla="*/ 212163 w 1116314"/>
              <a:gd name="connsiteY2" fmla="*/ 766930 h 766930"/>
              <a:gd name="connsiteX3" fmla="*/ 859477 w 1116314"/>
              <a:gd name="connsiteY3" fmla="*/ 468117 h 766930"/>
              <a:gd name="connsiteX4" fmla="*/ 1116314 w 1116314"/>
              <a:gd name="connsiteY4" fmla="*/ 35930 h 766930"/>
              <a:gd name="connsiteX5" fmla="*/ 500694 w 1116314"/>
              <a:gd name="connsiteY5" fmla="*/ 0 h 766930"/>
              <a:gd name="connsiteX0" fmla="*/ 500694 w 1125184"/>
              <a:gd name="connsiteY0" fmla="*/ 0 h 766930"/>
              <a:gd name="connsiteX1" fmla="*/ 0 w 1125184"/>
              <a:gd name="connsiteY1" fmla="*/ 399129 h 766930"/>
              <a:gd name="connsiteX2" fmla="*/ 212163 w 1125184"/>
              <a:gd name="connsiteY2" fmla="*/ 766930 h 766930"/>
              <a:gd name="connsiteX3" fmla="*/ 1125184 w 1125184"/>
              <a:gd name="connsiteY3" fmla="*/ 265863 h 766930"/>
              <a:gd name="connsiteX4" fmla="*/ 1116314 w 1125184"/>
              <a:gd name="connsiteY4" fmla="*/ 35930 h 766930"/>
              <a:gd name="connsiteX5" fmla="*/ 500694 w 1125184"/>
              <a:gd name="connsiteY5" fmla="*/ 0 h 766930"/>
              <a:gd name="connsiteX0" fmla="*/ 552249 w 1176739"/>
              <a:gd name="connsiteY0" fmla="*/ 0 h 766930"/>
              <a:gd name="connsiteX1" fmla="*/ 0 w 1176739"/>
              <a:gd name="connsiteY1" fmla="*/ 395164 h 766930"/>
              <a:gd name="connsiteX2" fmla="*/ 263718 w 1176739"/>
              <a:gd name="connsiteY2" fmla="*/ 766930 h 766930"/>
              <a:gd name="connsiteX3" fmla="*/ 1176739 w 1176739"/>
              <a:gd name="connsiteY3" fmla="*/ 265863 h 766930"/>
              <a:gd name="connsiteX4" fmla="*/ 1167869 w 1176739"/>
              <a:gd name="connsiteY4" fmla="*/ 35930 h 766930"/>
              <a:gd name="connsiteX5" fmla="*/ 552249 w 1176739"/>
              <a:gd name="connsiteY5" fmla="*/ 0 h 766930"/>
              <a:gd name="connsiteX0" fmla="*/ 461036 w 1176739"/>
              <a:gd name="connsiteY0" fmla="*/ 0 h 758998"/>
              <a:gd name="connsiteX1" fmla="*/ 0 w 1176739"/>
              <a:gd name="connsiteY1" fmla="*/ 387232 h 758998"/>
              <a:gd name="connsiteX2" fmla="*/ 263718 w 1176739"/>
              <a:gd name="connsiteY2" fmla="*/ 758998 h 758998"/>
              <a:gd name="connsiteX3" fmla="*/ 1176739 w 1176739"/>
              <a:gd name="connsiteY3" fmla="*/ 257931 h 758998"/>
              <a:gd name="connsiteX4" fmla="*/ 1167869 w 1176739"/>
              <a:gd name="connsiteY4" fmla="*/ 27998 h 758998"/>
              <a:gd name="connsiteX5" fmla="*/ 461036 w 1176739"/>
              <a:gd name="connsiteY5" fmla="*/ 0 h 758998"/>
              <a:gd name="connsiteX0" fmla="*/ 461036 w 1176739"/>
              <a:gd name="connsiteY0" fmla="*/ 0 h 758998"/>
              <a:gd name="connsiteX1" fmla="*/ 0 w 1176739"/>
              <a:gd name="connsiteY1" fmla="*/ 387232 h 758998"/>
              <a:gd name="connsiteX2" fmla="*/ 263718 w 1176739"/>
              <a:gd name="connsiteY2" fmla="*/ 758998 h 758998"/>
              <a:gd name="connsiteX3" fmla="*/ 1176739 w 1176739"/>
              <a:gd name="connsiteY3" fmla="*/ 257931 h 758998"/>
              <a:gd name="connsiteX4" fmla="*/ 1167869 w 1176739"/>
              <a:gd name="connsiteY4" fmla="*/ 27998 h 758998"/>
              <a:gd name="connsiteX5" fmla="*/ 679019 w 1176739"/>
              <a:gd name="connsiteY5" fmla="*/ 301735 h 758998"/>
              <a:gd name="connsiteX6" fmla="*/ 461036 w 1176739"/>
              <a:gd name="connsiteY6" fmla="*/ 0 h 758998"/>
              <a:gd name="connsiteX0" fmla="*/ 461036 w 1176739"/>
              <a:gd name="connsiteY0" fmla="*/ 0 h 758998"/>
              <a:gd name="connsiteX1" fmla="*/ 0 w 1176739"/>
              <a:gd name="connsiteY1" fmla="*/ 387232 h 758998"/>
              <a:gd name="connsiteX2" fmla="*/ 263718 w 1176739"/>
              <a:gd name="connsiteY2" fmla="*/ 758998 h 758998"/>
              <a:gd name="connsiteX3" fmla="*/ 1176739 w 1176739"/>
              <a:gd name="connsiteY3" fmla="*/ 257931 h 758998"/>
              <a:gd name="connsiteX4" fmla="*/ 1167869 w 1176739"/>
              <a:gd name="connsiteY4" fmla="*/ 27998 h 758998"/>
              <a:gd name="connsiteX5" fmla="*/ 682985 w 1176739"/>
              <a:gd name="connsiteY5" fmla="*/ 28097 h 758998"/>
              <a:gd name="connsiteX6" fmla="*/ 461036 w 1176739"/>
              <a:gd name="connsiteY6" fmla="*/ 0 h 758998"/>
              <a:gd name="connsiteX0" fmla="*/ 461036 w 1176739"/>
              <a:gd name="connsiteY0" fmla="*/ 0 h 758998"/>
              <a:gd name="connsiteX1" fmla="*/ 0 w 1176739"/>
              <a:gd name="connsiteY1" fmla="*/ 387232 h 758998"/>
              <a:gd name="connsiteX2" fmla="*/ 263718 w 1176739"/>
              <a:gd name="connsiteY2" fmla="*/ 758998 h 758998"/>
              <a:gd name="connsiteX3" fmla="*/ 1176739 w 1176739"/>
              <a:gd name="connsiteY3" fmla="*/ 257931 h 758998"/>
              <a:gd name="connsiteX4" fmla="*/ 1167869 w 1176739"/>
              <a:gd name="connsiteY4" fmla="*/ 27998 h 758998"/>
              <a:gd name="connsiteX5" fmla="*/ 762300 w 1176739"/>
              <a:gd name="connsiteY5" fmla="*/ 55857 h 758998"/>
              <a:gd name="connsiteX6" fmla="*/ 461036 w 1176739"/>
              <a:gd name="connsiteY6" fmla="*/ 0 h 758998"/>
              <a:gd name="connsiteX0" fmla="*/ 461036 w 1176739"/>
              <a:gd name="connsiteY0" fmla="*/ 110869 h 869867"/>
              <a:gd name="connsiteX1" fmla="*/ 0 w 1176739"/>
              <a:gd name="connsiteY1" fmla="*/ 498101 h 869867"/>
              <a:gd name="connsiteX2" fmla="*/ 263718 w 1176739"/>
              <a:gd name="connsiteY2" fmla="*/ 869867 h 869867"/>
              <a:gd name="connsiteX3" fmla="*/ 1176739 w 1176739"/>
              <a:gd name="connsiteY3" fmla="*/ 368800 h 869867"/>
              <a:gd name="connsiteX4" fmla="*/ 1167869 w 1176739"/>
              <a:gd name="connsiteY4" fmla="*/ 65 h 869867"/>
              <a:gd name="connsiteX5" fmla="*/ 762300 w 1176739"/>
              <a:gd name="connsiteY5" fmla="*/ 166726 h 869867"/>
              <a:gd name="connsiteX6" fmla="*/ 461036 w 1176739"/>
              <a:gd name="connsiteY6" fmla="*/ 110869 h 869867"/>
              <a:gd name="connsiteX0" fmla="*/ 444081 w 1159784"/>
              <a:gd name="connsiteY0" fmla="*/ 110869 h 869867"/>
              <a:gd name="connsiteX1" fmla="*/ 0 w 1159784"/>
              <a:gd name="connsiteY1" fmla="*/ 476908 h 869867"/>
              <a:gd name="connsiteX2" fmla="*/ 246763 w 1159784"/>
              <a:gd name="connsiteY2" fmla="*/ 869867 h 869867"/>
              <a:gd name="connsiteX3" fmla="*/ 1159784 w 1159784"/>
              <a:gd name="connsiteY3" fmla="*/ 368800 h 869867"/>
              <a:gd name="connsiteX4" fmla="*/ 1150914 w 1159784"/>
              <a:gd name="connsiteY4" fmla="*/ 65 h 869867"/>
              <a:gd name="connsiteX5" fmla="*/ 745345 w 1159784"/>
              <a:gd name="connsiteY5" fmla="*/ 166726 h 869867"/>
              <a:gd name="connsiteX6" fmla="*/ 444081 w 1159784"/>
              <a:gd name="connsiteY6" fmla="*/ 110869 h 869867"/>
              <a:gd name="connsiteX0" fmla="*/ 444081 w 1159784"/>
              <a:gd name="connsiteY0" fmla="*/ 110869 h 840197"/>
              <a:gd name="connsiteX1" fmla="*/ 0 w 1159784"/>
              <a:gd name="connsiteY1" fmla="*/ 476908 h 840197"/>
              <a:gd name="connsiteX2" fmla="*/ 255240 w 1159784"/>
              <a:gd name="connsiteY2" fmla="*/ 840197 h 840197"/>
              <a:gd name="connsiteX3" fmla="*/ 1159784 w 1159784"/>
              <a:gd name="connsiteY3" fmla="*/ 368800 h 840197"/>
              <a:gd name="connsiteX4" fmla="*/ 1150914 w 1159784"/>
              <a:gd name="connsiteY4" fmla="*/ 65 h 840197"/>
              <a:gd name="connsiteX5" fmla="*/ 745345 w 1159784"/>
              <a:gd name="connsiteY5" fmla="*/ 166726 h 840197"/>
              <a:gd name="connsiteX6" fmla="*/ 444081 w 1159784"/>
              <a:gd name="connsiteY6" fmla="*/ 110869 h 8401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59784" h="840197">
                <a:moveTo>
                  <a:pt x="444081" y="110869"/>
                </a:moveTo>
                <a:lnTo>
                  <a:pt x="0" y="476908"/>
                </a:lnTo>
                <a:lnTo>
                  <a:pt x="255240" y="840197"/>
                </a:lnTo>
                <a:lnTo>
                  <a:pt x="1159784" y="368800"/>
                </a:lnTo>
                <a:lnTo>
                  <a:pt x="1150914" y="65"/>
                </a:lnTo>
                <a:cubicBezTo>
                  <a:pt x="1039519" y="-3868"/>
                  <a:pt x="856740" y="170659"/>
                  <a:pt x="745345" y="166726"/>
                </a:cubicBezTo>
                <a:lnTo>
                  <a:pt x="444081" y="110869"/>
                </a:lnTo>
                <a:close/>
              </a:path>
            </a:pathLst>
          </a:cu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dirty="0">
                <a:solidFill>
                  <a:srgbClr val="FF0000"/>
                </a:solidFill>
              </a:rPr>
              <a:t>G</a:t>
            </a:r>
            <a:endParaRPr lang="zh-TW" altLang="en-US" dirty="0">
              <a:solidFill>
                <a:srgbClr val="FF0000"/>
              </a:solidFill>
            </a:endParaRPr>
          </a:p>
        </p:txBody>
      </p:sp>
      <p:grpSp>
        <p:nvGrpSpPr>
          <p:cNvPr id="6" name="群組 5">
            <a:extLst>
              <a:ext uri="{FF2B5EF4-FFF2-40B4-BE49-F238E27FC236}">
                <a16:creationId xmlns:a16="http://schemas.microsoft.com/office/drawing/2014/main" id="{405F275F-A3EB-1597-5531-078DFF5D869C}"/>
              </a:ext>
            </a:extLst>
          </p:cNvPr>
          <p:cNvGrpSpPr/>
          <p:nvPr/>
        </p:nvGrpSpPr>
        <p:grpSpPr>
          <a:xfrm>
            <a:off x="3672000" y="1080000"/>
            <a:ext cx="5328000" cy="4824000"/>
            <a:chOff x="3368379" y="1287328"/>
            <a:chExt cx="4891213" cy="4501991"/>
          </a:xfrm>
        </p:grpSpPr>
        <p:pic>
          <p:nvPicPr>
            <p:cNvPr id="7" name="圖片 6">
              <a:extLst>
                <a:ext uri="{FF2B5EF4-FFF2-40B4-BE49-F238E27FC236}">
                  <a16:creationId xmlns:a16="http://schemas.microsoft.com/office/drawing/2014/main" id="{BA91C5F6-D6C7-25AE-6D63-2E6F9898469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31384" t="7993" r="29806" b="20008"/>
            <a:stretch/>
          </p:blipFill>
          <p:spPr>
            <a:xfrm>
              <a:off x="3368379" y="1287328"/>
              <a:ext cx="4891213" cy="4501991"/>
            </a:xfrm>
            <a:prstGeom prst="rect">
              <a:avLst/>
            </a:prstGeom>
          </p:spPr>
        </p:pic>
        <p:sp>
          <p:nvSpPr>
            <p:cNvPr id="8" name="手繪多邊形: 圖案 13">
              <a:extLst>
                <a:ext uri="{FF2B5EF4-FFF2-40B4-BE49-F238E27FC236}">
                  <a16:creationId xmlns:a16="http://schemas.microsoft.com/office/drawing/2014/main" id="{7264F785-7239-4ABC-C79A-D3B866FE6126}"/>
                </a:ext>
              </a:extLst>
            </p:cNvPr>
            <p:cNvSpPr/>
            <p:nvPr/>
          </p:nvSpPr>
          <p:spPr>
            <a:xfrm>
              <a:off x="5098269" y="1388090"/>
              <a:ext cx="2592353" cy="2084658"/>
            </a:xfrm>
            <a:custGeom>
              <a:avLst/>
              <a:gdLst>
                <a:gd name="connsiteX0" fmla="*/ 0 w 2527355"/>
                <a:gd name="connsiteY0" fmla="*/ 2009325 h 2009325"/>
                <a:gd name="connsiteX1" fmla="*/ 0 w 2527355"/>
                <a:gd name="connsiteY1" fmla="*/ 1958307 h 2009325"/>
                <a:gd name="connsiteX2" fmla="*/ 1530541 w 2527355"/>
                <a:gd name="connsiteY2" fmla="*/ 702479 h 2009325"/>
                <a:gd name="connsiteX3" fmla="*/ 1530541 w 2527355"/>
                <a:gd name="connsiteY3" fmla="*/ 655385 h 2009325"/>
                <a:gd name="connsiteX4" fmla="*/ 2248718 w 2527355"/>
                <a:gd name="connsiteY4" fmla="*/ 74565 h 2009325"/>
                <a:gd name="connsiteX5" fmla="*/ 2515581 w 2527355"/>
                <a:gd name="connsiteY5" fmla="*/ 0 h 2009325"/>
                <a:gd name="connsiteX6" fmla="*/ 2527355 w 2527355"/>
                <a:gd name="connsiteY6" fmla="*/ 31396 h 2009325"/>
                <a:gd name="connsiteX7" fmla="*/ 2460639 w 2527355"/>
                <a:gd name="connsiteY7" fmla="*/ 153054 h 2009325"/>
                <a:gd name="connsiteX0" fmla="*/ 0 w 2527355"/>
                <a:gd name="connsiteY0" fmla="*/ 2009325 h 2009325"/>
                <a:gd name="connsiteX1" fmla="*/ 0 w 2527355"/>
                <a:gd name="connsiteY1" fmla="*/ 1958307 h 2009325"/>
                <a:gd name="connsiteX2" fmla="*/ 1530541 w 2527355"/>
                <a:gd name="connsiteY2" fmla="*/ 702479 h 2009325"/>
                <a:gd name="connsiteX3" fmla="*/ 1530541 w 2527355"/>
                <a:gd name="connsiteY3" fmla="*/ 655385 h 2009325"/>
                <a:gd name="connsiteX4" fmla="*/ 2248718 w 2527355"/>
                <a:gd name="connsiteY4" fmla="*/ 74565 h 2009325"/>
                <a:gd name="connsiteX5" fmla="*/ 2515581 w 2527355"/>
                <a:gd name="connsiteY5" fmla="*/ 0 h 2009325"/>
                <a:gd name="connsiteX6" fmla="*/ 2527355 w 2527355"/>
                <a:gd name="connsiteY6" fmla="*/ 31396 h 2009325"/>
                <a:gd name="connsiteX7" fmla="*/ 2460639 w 2527355"/>
                <a:gd name="connsiteY7" fmla="*/ 153054 h 2009325"/>
                <a:gd name="connsiteX0" fmla="*/ 0 w 2527355"/>
                <a:gd name="connsiteY0" fmla="*/ 2009325 h 2009325"/>
                <a:gd name="connsiteX1" fmla="*/ 0 w 2527355"/>
                <a:gd name="connsiteY1" fmla="*/ 1958307 h 2009325"/>
                <a:gd name="connsiteX2" fmla="*/ 1530541 w 2527355"/>
                <a:gd name="connsiteY2" fmla="*/ 702479 h 2009325"/>
                <a:gd name="connsiteX3" fmla="*/ 1418345 w 2527355"/>
                <a:gd name="connsiteY3" fmla="*/ 601157 h 2009325"/>
                <a:gd name="connsiteX4" fmla="*/ 2248718 w 2527355"/>
                <a:gd name="connsiteY4" fmla="*/ 74565 h 2009325"/>
                <a:gd name="connsiteX5" fmla="*/ 2515581 w 2527355"/>
                <a:gd name="connsiteY5" fmla="*/ 0 h 2009325"/>
                <a:gd name="connsiteX6" fmla="*/ 2527355 w 2527355"/>
                <a:gd name="connsiteY6" fmla="*/ 31396 h 2009325"/>
                <a:gd name="connsiteX7" fmla="*/ 2460639 w 2527355"/>
                <a:gd name="connsiteY7" fmla="*/ 153054 h 2009325"/>
                <a:gd name="connsiteX0" fmla="*/ 0 w 2527355"/>
                <a:gd name="connsiteY0" fmla="*/ 2009325 h 2009325"/>
                <a:gd name="connsiteX1" fmla="*/ 0 w 2527355"/>
                <a:gd name="connsiteY1" fmla="*/ 1958307 h 2009325"/>
                <a:gd name="connsiteX2" fmla="*/ 1530541 w 2527355"/>
                <a:gd name="connsiteY2" fmla="*/ 702479 h 2009325"/>
                <a:gd name="connsiteX3" fmla="*/ 1515582 w 2527355"/>
                <a:gd name="connsiteY3" fmla="*/ 666605 h 2009325"/>
                <a:gd name="connsiteX4" fmla="*/ 2248718 w 2527355"/>
                <a:gd name="connsiteY4" fmla="*/ 74565 h 2009325"/>
                <a:gd name="connsiteX5" fmla="*/ 2515581 w 2527355"/>
                <a:gd name="connsiteY5" fmla="*/ 0 h 2009325"/>
                <a:gd name="connsiteX6" fmla="*/ 2527355 w 2527355"/>
                <a:gd name="connsiteY6" fmla="*/ 31396 h 2009325"/>
                <a:gd name="connsiteX7" fmla="*/ 2460639 w 2527355"/>
                <a:gd name="connsiteY7" fmla="*/ 153054 h 2009325"/>
                <a:gd name="connsiteX0" fmla="*/ 0 w 2527355"/>
                <a:gd name="connsiteY0" fmla="*/ 2009325 h 2009325"/>
                <a:gd name="connsiteX1" fmla="*/ 0 w 2527355"/>
                <a:gd name="connsiteY1" fmla="*/ 1958307 h 2009325"/>
                <a:gd name="connsiteX2" fmla="*/ 1595989 w 2527355"/>
                <a:gd name="connsiteY2" fmla="*/ 923131 h 2009325"/>
                <a:gd name="connsiteX3" fmla="*/ 1515582 w 2527355"/>
                <a:gd name="connsiteY3" fmla="*/ 666605 h 2009325"/>
                <a:gd name="connsiteX4" fmla="*/ 2248718 w 2527355"/>
                <a:gd name="connsiteY4" fmla="*/ 74565 h 2009325"/>
                <a:gd name="connsiteX5" fmla="*/ 2515581 w 2527355"/>
                <a:gd name="connsiteY5" fmla="*/ 0 h 2009325"/>
                <a:gd name="connsiteX6" fmla="*/ 2527355 w 2527355"/>
                <a:gd name="connsiteY6" fmla="*/ 31396 h 2009325"/>
                <a:gd name="connsiteX7" fmla="*/ 2460639 w 2527355"/>
                <a:gd name="connsiteY7" fmla="*/ 153054 h 2009325"/>
                <a:gd name="connsiteX0" fmla="*/ 0 w 2527355"/>
                <a:gd name="connsiteY0" fmla="*/ 2009325 h 2009325"/>
                <a:gd name="connsiteX1" fmla="*/ 0 w 2527355"/>
                <a:gd name="connsiteY1" fmla="*/ 1958307 h 2009325"/>
                <a:gd name="connsiteX2" fmla="*/ 1595989 w 2527355"/>
                <a:gd name="connsiteY2" fmla="*/ 923131 h 2009325"/>
                <a:gd name="connsiteX3" fmla="*/ 1289969 w 2527355"/>
                <a:gd name="connsiteY3" fmla="*/ 669334 h 2009325"/>
                <a:gd name="connsiteX4" fmla="*/ 1515582 w 2527355"/>
                <a:gd name="connsiteY4" fmla="*/ 666605 h 2009325"/>
                <a:gd name="connsiteX5" fmla="*/ 2248718 w 2527355"/>
                <a:gd name="connsiteY5" fmla="*/ 74565 h 2009325"/>
                <a:gd name="connsiteX6" fmla="*/ 2515581 w 2527355"/>
                <a:gd name="connsiteY6" fmla="*/ 0 h 2009325"/>
                <a:gd name="connsiteX7" fmla="*/ 2527355 w 2527355"/>
                <a:gd name="connsiteY7" fmla="*/ 31396 h 2009325"/>
                <a:gd name="connsiteX8" fmla="*/ 2460639 w 2527355"/>
                <a:gd name="connsiteY8" fmla="*/ 153054 h 2009325"/>
                <a:gd name="connsiteX0" fmla="*/ 0 w 2527355"/>
                <a:gd name="connsiteY0" fmla="*/ 2009325 h 2009325"/>
                <a:gd name="connsiteX1" fmla="*/ 0 w 2527355"/>
                <a:gd name="connsiteY1" fmla="*/ 1958307 h 2009325"/>
                <a:gd name="connsiteX2" fmla="*/ 1595989 w 2527355"/>
                <a:gd name="connsiteY2" fmla="*/ 923131 h 2009325"/>
                <a:gd name="connsiteX3" fmla="*/ 1289969 w 2527355"/>
                <a:gd name="connsiteY3" fmla="*/ 669334 h 2009325"/>
                <a:gd name="connsiteX4" fmla="*/ 1515582 w 2527355"/>
                <a:gd name="connsiteY4" fmla="*/ 666605 h 2009325"/>
                <a:gd name="connsiteX5" fmla="*/ 2284247 w 2527355"/>
                <a:gd name="connsiteY5" fmla="*/ 147493 h 2009325"/>
                <a:gd name="connsiteX6" fmla="*/ 2515581 w 2527355"/>
                <a:gd name="connsiteY6" fmla="*/ 0 h 2009325"/>
                <a:gd name="connsiteX7" fmla="*/ 2527355 w 2527355"/>
                <a:gd name="connsiteY7" fmla="*/ 31396 h 2009325"/>
                <a:gd name="connsiteX8" fmla="*/ 2460639 w 2527355"/>
                <a:gd name="connsiteY8" fmla="*/ 153054 h 2009325"/>
                <a:gd name="connsiteX0" fmla="*/ 0 w 2527355"/>
                <a:gd name="connsiteY0" fmla="*/ 2009325 h 2009325"/>
                <a:gd name="connsiteX1" fmla="*/ 0 w 2527355"/>
                <a:gd name="connsiteY1" fmla="*/ 1958307 h 2009325"/>
                <a:gd name="connsiteX2" fmla="*/ 1595989 w 2527355"/>
                <a:gd name="connsiteY2" fmla="*/ 923131 h 2009325"/>
                <a:gd name="connsiteX3" fmla="*/ 1289969 w 2527355"/>
                <a:gd name="connsiteY3" fmla="*/ 669334 h 2009325"/>
                <a:gd name="connsiteX4" fmla="*/ 1515582 w 2527355"/>
                <a:gd name="connsiteY4" fmla="*/ 666605 h 2009325"/>
                <a:gd name="connsiteX5" fmla="*/ 2252458 w 2527355"/>
                <a:gd name="connsiteY5" fmla="*/ 63345 h 2009325"/>
                <a:gd name="connsiteX6" fmla="*/ 2515581 w 2527355"/>
                <a:gd name="connsiteY6" fmla="*/ 0 h 2009325"/>
                <a:gd name="connsiteX7" fmla="*/ 2527355 w 2527355"/>
                <a:gd name="connsiteY7" fmla="*/ 31396 h 2009325"/>
                <a:gd name="connsiteX8" fmla="*/ 2460639 w 2527355"/>
                <a:gd name="connsiteY8" fmla="*/ 153054 h 2009325"/>
                <a:gd name="connsiteX0" fmla="*/ 0 w 2527355"/>
                <a:gd name="connsiteY0" fmla="*/ 2072903 h 2072903"/>
                <a:gd name="connsiteX1" fmla="*/ 0 w 2527355"/>
                <a:gd name="connsiteY1" fmla="*/ 2021885 h 2072903"/>
                <a:gd name="connsiteX2" fmla="*/ 1595989 w 2527355"/>
                <a:gd name="connsiteY2" fmla="*/ 986709 h 2072903"/>
                <a:gd name="connsiteX3" fmla="*/ 1289969 w 2527355"/>
                <a:gd name="connsiteY3" fmla="*/ 732912 h 2072903"/>
                <a:gd name="connsiteX4" fmla="*/ 1515582 w 2527355"/>
                <a:gd name="connsiteY4" fmla="*/ 730183 h 2072903"/>
                <a:gd name="connsiteX5" fmla="*/ 2252458 w 2527355"/>
                <a:gd name="connsiteY5" fmla="*/ 126923 h 2072903"/>
                <a:gd name="connsiteX6" fmla="*/ 2523061 w 2527355"/>
                <a:gd name="connsiteY6" fmla="*/ 0 h 2072903"/>
                <a:gd name="connsiteX7" fmla="*/ 2527355 w 2527355"/>
                <a:gd name="connsiteY7" fmla="*/ 94974 h 2072903"/>
                <a:gd name="connsiteX8" fmla="*/ 2460639 w 2527355"/>
                <a:gd name="connsiteY8" fmla="*/ 216632 h 2072903"/>
                <a:gd name="connsiteX0" fmla="*/ 0 w 2527355"/>
                <a:gd name="connsiteY0" fmla="*/ 2007455 h 2007455"/>
                <a:gd name="connsiteX1" fmla="*/ 0 w 2527355"/>
                <a:gd name="connsiteY1" fmla="*/ 1956437 h 2007455"/>
                <a:gd name="connsiteX2" fmla="*/ 1595989 w 2527355"/>
                <a:gd name="connsiteY2" fmla="*/ 921261 h 2007455"/>
                <a:gd name="connsiteX3" fmla="*/ 1289969 w 2527355"/>
                <a:gd name="connsiteY3" fmla="*/ 667464 h 2007455"/>
                <a:gd name="connsiteX4" fmla="*/ 1515582 w 2527355"/>
                <a:gd name="connsiteY4" fmla="*/ 664735 h 2007455"/>
                <a:gd name="connsiteX5" fmla="*/ 2252458 w 2527355"/>
                <a:gd name="connsiteY5" fmla="*/ 61475 h 2007455"/>
                <a:gd name="connsiteX6" fmla="*/ 2504361 w 2527355"/>
                <a:gd name="connsiteY6" fmla="*/ 0 h 2007455"/>
                <a:gd name="connsiteX7" fmla="*/ 2527355 w 2527355"/>
                <a:gd name="connsiteY7" fmla="*/ 29526 h 2007455"/>
                <a:gd name="connsiteX8" fmla="*/ 2460639 w 2527355"/>
                <a:gd name="connsiteY8" fmla="*/ 151184 h 2007455"/>
                <a:gd name="connsiteX0" fmla="*/ 0 w 2798496"/>
                <a:gd name="connsiteY0" fmla="*/ 2007455 h 2007455"/>
                <a:gd name="connsiteX1" fmla="*/ 0 w 2798496"/>
                <a:gd name="connsiteY1" fmla="*/ 1956437 h 2007455"/>
                <a:gd name="connsiteX2" fmla="*/ 1595989 w 2798496"/>
                <a:gd name="connsiteY2" fmla="*/ 921261 h 2007455"/>
                <a:gd name="connsiteX3" fmla="*/ 1289969 w 2798496"/>
                <a:gd name="connsiteY3" fmla="*/ 667464 h 2007455"/>
                <a:gd name="connsiteX4" fmla="*/ 1515582 w 2798496"/>
                <a:gd name="connsiteY4" fmla="*/ 664735 h 2007455"/>
                <a:gd name="connsiteX5" fmla="*/ 2252458 w 2798496"/>
                <a:gd name="connsiteY5" fmla="*/ 61475 h 2007455"/>
                <a:gd name="connsiteX6" fmla="*/ 2504361 w 2798496"/>
                <a:gd name="connsiteY6" fmla="*/ 0 h 2007455"/>
                <a:gd name="connsiteX7" fmla="*/ 2798496 w 2798496"/>
                <a:gd name="connsiteY7" fmla="*/ 98713 h 2007455"/>
                <a:gd name="connsiteX8" fmla="*/ 2460639 w 2798496"/>
                <a:gd name="connsiteY8" fmla="*/ 151184 h 2007455"/>
                <a:gd name="connsiteX0" fmla="*/ 0 w 2521745"/>
                <a:gd name="connsiteY0" fmla="*/ 2007455 h 2007455"/>
                <a:gd name="connsiteX1" fmla="*/ 0 w 2521745"/>
                <a:gd name="connsiteY1" fmla="*/ 1956437 h 2007455"/>
                <a:gd name="connsiteX2" fmla="*/ 1595989 w 2521745"/>
                <a:gd name="connsiteY2" fmla="*/ 921261 h 2007455"/>
                <a:gd name="connsiteX3" fmla="*/ 1289969 w 2521745"/>
                <a:gd name="connsiteY3" fmla="*/ 667464 h 2007455"/>
                <a:gd name="connsiteX4" fmla="*/ 1515582 w 2521745"/>
                <a:gd name="connsiteY4" fmla="*/ 664735 h 2007455"/>
                <a:gd name="connsiteX5" fmla="*/ 2252458 w 2521745"/>
                <a:gd name="connsiteY5" fmla="*/ 61475 h 2007455"/>
                <a:gd name="connsiteX6" fmla="*/ 2504361 w 2521745"/>
                <a:gd name="connsiteY6" fmla="*/ 0 h 2007455"/>
                <a:gd name="connsiteX7" fmla="*/ 2521745 w 2521745"/>
                <a:gd name="connsiteY7" fmla="*/ 22046 h 2007455"/>
                <a:gd name="connsiteX8" fmla="*/ 2460639 w 2521745"/>
                <a:gd name="connsiteY8" fmla="*/ 151184 h 2007455"/>
                <a:gd name="connsiteX0" fmla="*/ 0 w 2521745"/>
                <a:gd name="connsiteY0" fmla="*/ 2007455 h 2007455"/>
                <a:gd name="connsiteX1" fmla="*/ 0 w 2521745"/>
                <a:gd name="connsiteY1" fmla="*/ 1956437 h 2007455"/>
                <a:gd name="connsiteX2" fmla="*/ 1595989 w 2521745"/>
                <a:gd name="connsiteY2" fmla="*/ 921261 h 2007455"/>
                <a:gd name="connsiteX3" fmla="*/ 1514362 w 2521745"/>
                <a:gd name="connsiteY3" fmla="*/ 697383 h 2007455"/>
                <a:gd name="connsiteX4" fmla="*/ 1515582 w 2521745"/>
                <a:gd name="connsiteY4" fmla="*/ 664735 h 2007455"/>
                <a:gd name="connsiteX5" fmla="*/ 2252458 w 2521745"/>
                <a:gd name="connsiteY5" fmla="*/ 61475 h 2007455"/>
                <a:gd name="connsiteX6" fmla="*/ 2504361 w 2521745"/>
                <a:gd name="connsiteY6" fmla="*/ 0 h 2007455"/>
                <a:gd name="connsiteX7" fmla="*/ 2521745 w 2521745"/>
                <a:gd name="connsiteY7" fmla="*/ 22046 h 2007455"/>
                <a:gd name="connsiteX8" fmla="*/ 2460639 w 2521745"/>
                <a:gd name="connsiteY8" fmla="*/ 151184 h 2007455"/>
                <a:gd name="connsiteX0" fmla="*/ 0 w 2521745"/>
                <a:gd name="connsiteY0" fmla="*/ 2007455 h 2007455"/>
                <a:gd name="connsiteX1" fmla="*/ 0 w 2521745"/>
                <a:gd name="connsiteY1" fmla="*/ 1956437 h 2007455"/>
                <a:gd name="connsiteX2" fmla="*/ 1517452 w 2521745"/>
                <a:gd name="connsiteY2" fmla="*/ 709958 h 2007455"/>
                <a:gd name="connsiteX3" fmla="*/ 1514362 w 2521745"/>
                <a:gd name="connsiteY3" fmla="*/ 697383 h 2007455"/>
                <a:gd name="connsiteX4" fmla="*/ 1515582 w 2521745"/>
                <a:gd name="connsiteY4" fmla="*/ 664735 h 2007455"/>
                <a:gd name="connsiteX5" fmla="*/ 2252458 w 2521745"/>
                <a:gd name="connsiteY5" fmla="*/ 61475 h 2007455"/>
                <a:gd name="connsiteX6" fmla="*/ 2504361 w 2521745"/>
                <a:gd name="connsiteY6" fmla="*/ 0 h 2007455"/>
                <a:gd name="connsiteX7" fmla="*/ 2521745 w 2521745"/>
                <a:gd name="connsiteY7" fmla="*/ 22046 h 2007455"/>
                <a:gd name="connsiteX8" fmla="*/ 2460639 w 2521745"/>
                <a:gd name="connsiteY8" fmla="*/ 151184 h 2007455"/>
                <a:gd name="connsiteX0" fmla="*/ 0 w 2521745"/>
                <a:gd name="connsiteY0" fmla="*/ 2007455 h 2016275"/>
                <a:gd name="connsiteX1" fmla="*/ 108456 w 2521745"/>
                <a:gd name="connsiteY1" fmla="*/ 2016275 h 2016275"/>
                <a:gd name="connsiteX2" fmla="*/ 1517452 w 2521745"/>
                <a:gd name="connsiteY2" fmla="*/ 709958 h 2016275"/>
                <a:gd name="connsiteX3" fmla="*/ 1514362 w 2521745"/>
                <a:gd name="connsiteY3" fmla="*/ 697383 h 2016275"/>
                <a:gd name="connsiteX4" fmla="*/ 1515582 w 2521745"/>
                <a:gd name="connsiteY4" fmla="*/ 664735 h 2016275"/>
                <a:gd name="connsiteX5" fmla="*/ 2252458 w 2521745"/>
                <a:gd name="connsiteY5" fmla="*/ 61475 h 2016275"/>
                <a:gd name="connsiteX6" fmla="*/ 2504361 w 2521745"/>
                <a:gd name="connsiteY6" fmla="*/ 0 h 2016275"/>
                <a:gd name="connsiteX7" fmla="*/ 2521745 w 2521745"/>
                <a:gd name="connsiteY7" fmla="*/ 22046 h 2016275"/>
                <a:gd name="connsiteX8" fmla="*/ 2460639 w 2521745"/>
                <a:gd name="connsiteY8" fmla="*/ 151184 h 2016275"/>
                <a:gd name="connsiteX0" fmla="*/ 1 w 2521746"/>
                <a:gd name="connsiteY0" fmla="*/ 2007455 h 2007455"/>
                <a:gd name="connsiteX1" fmla="*/ 0 w 2521746"/>
                <a:gd name="connsiteY1" fmla="*/ 1962047 h 2007455"/>
                <a:gd name="connsiteX2" fmla="*/ 1517453 w 2521746"/>
                <a:gd name="connsiteY2" fmla="*/ 709958 h 2007455"/>
                <a:gd name="connsiteX3" fmla="*/ 1514363 w 2521746"/>
                <a:gd name="connsiteY3" fmla="*/ 697383 h 2007455"/>
                <a:gd name="connsiteX4" fmla="*/ 1515583 w 2521746"/>
                <a:gd name="connsiteY4" fmla="*/ 664735 h 2007455"/>
                <a:gd name="connsiteX5" fmla="*/ 2252459 w 2521746"/>
                <a:gd name="connsiteY5" fmla="*/ 61475 h 2007455"/>
                <a:gd name="connsiteX6" fmla="*/ 2504362 w 2521746"/>
                <a:gd name="connsiteY6" fmla="*/ 0 h 2007455"/>
                <a:gd name="connsiteX7" fmla="*/ 2521746 w 2521746"/>
                <a:gd name="connsiteY7" fmla="*/ 22046 h 2007455"/>
                <a:gd name="connsiteX8" fmla="*/ 2460640 w 2521746"/>
                <a:gd name="connsiteY8" fmla="*/ 151184 h 2007455"/>
                <a:gd name="connsiteX0" fmla="*/ 1 w 2521746"/>
                <a:gd name="connsiteY0" fmla="*/ 2007455 h 2007455"/>
                <a:gd name="connsiteX1" fmla="*/ 0 w 2521746"/>
                <a:gd name="connsiteY1" fmla="*/ 1962047 h 2007455"/>
                <a:gd name="connsiteX2" fmla="*/ 1517453 w 2521746"/>
                <a:gd name="connsiteY2" fmla="*/ 709958 h 2007455"/>
                <a:gd name="connsiteX3" fmla="*/ 1514363 w 2521746"/>
                <a:gd name="connsiteY3" fmla="*/ 697383 h 2007455"/>
                <a:gd name="connsiteX4" fmla="*/ 1515583 w 2521746"/>
                <a:gd name="connsiteY4" fmla="*/ 664735 h 2007455"/>
                <a:gd name="connsiteX5" fmla="*/ 2252459 w 2521746"/>
                <a:gd name="connsiteY5" fmla="*/ 61475 h 2007455"/>
                <a:gd name="connsiteX6" fmla="*/ 2504362 w 2521746"/>
                <a:gd name="connsiteY6" fmla="*/ 0 h 2007455"/>
                <a:gd name="connsiteX7" fmla="*/ 2521746 w 2521746"/>
                <a:gd name="connsiteY7" fmla="*/ 22046 h 2007455"/>
                <a:gd name="connsiteX8" fmla="*/ 2517364 w 2521746"/>
                <a:gd name="connsiteY8" fmla="*/ 46811 h 2007455"/>
                <a:gd name="connsiteX0" fmla="*/ 23751 w 2521746"/>
                <a:gd name="connsiteY0" fmla="*/ 2048046 h 2048046"/>
                <a:gd name="connsiteX1" fmla="*/ 0 w 2521746"/>
                <a:gd name="connsiteY1" fmla="*/ 1962047 h 2048046"/>
                <a:gd name="connsiteX2" fmla="*/ 1517453 w 2521746"/>
                <a:gd name="connsiteY2" fmla="*/ 709958 h 2048046"/>
                <a:gd name="connsiteX3" fmla="*/ 1514363 w 2521746"/>
                <a:gd name="connsiteY3" fmla="*/ 697383 h 2048046"/>
                <a:gd name="connsiteX4" fmla="*/ 1515583 w 2521746"/>
                <a:gd name="connsiteY4" fmla="*/ 664735 h 2048046"/>
                <a:gd name="connsiteX5" fmla="*/ 2252459 w 2521746"/>
                <a:gd name="connsiteY5" fmla="*/ 61475 h 2048046"/>
                <a:gd name="connsiteX6" fmla="*/ 2504362 w 2521746"/>
                <a:gd name="connsiteY6" fmla="*/ 0 h 2048046"/>
                <a:gd name="connsiteX7" fmla="*/ 2521746 w 2521746"/>
                <a:gd name="connsiteY7" fmla="*/ 22046 h 2048046"/>
                <a:gd name="connsiteX8" fmla="*/ 2517364 w 2521746"/>
                <a:gd name="connsiteY8" fmla="*/ 46811 h 2048046"/>
                <a:gd name="connsiteX0" fmla="*/ 3394 w 2501389"/>
                <a:gd name="connsiteY0" fmla="*/ 2048046 h 2048046"/>
                <a:gd name="connsiteX1" fmla="*/ 0 w 2501389"/>
                <a:gd name="connsiteY1" fmla="*/ 1972195 h 2048046"/>
                <a:gd name="connsiteX2" fmla="*/ 1497096 w 2501389"/>
                <a:gd name="connsiteY2" fmla="*/ 709958 h 2048046"/>
                <a:gd name="connsiteX3" fmla="*/ 1494006 w 2501389"/>
                <a:gd name="connsiteY3" fmla="*/ 697383 h 2048046"/>
                <a:gd name="connsiteX4" fmla="*/ 1495226 w 2501389"/>
                <a:gd name="connsiteY4" fmla="*/ 664735 h 2048046"/>
                <a:gd name="connsiteX5" fmla="*/ 2232102 w 2501389"/>
                <a:gd name="connsiteY5" fmla="*/ 61475 h 2048046"/>
                <a:gd name="connsiteX6" fmla="*/ 2484005 w 2501389"/>
                <a:gd name="connsiteY6" fmla="*/ 0 h 2048046"/>
                <a:gd name="connsiteX7" fmla="*/ 2501389 w 2501389"/>
                <a:gd name="connsiteY7" fmla="*/ 22046 h 2048046"/>
                <a:gd name="connsiteX8" fmla="*/ 2497007 w 2501389"/>
                <a:gd name="connsiteY8" fmla="*/ 46811 h 2048046"/>
                <a:gd name="connsiteX0" fmla="*/ 0 w 2572635"/>
                <a:gd name="connsiteY0" fmla="*/ 2020985 h 2020985"/>
                <a:gd name="connsiteX1" fmla="*/ 71246 w 2572635"/>
                <a:gd name="connsiteY1" fmla="*/ 1972195 h 2020985"/>
                <a:gd name="connsiteX2" fmla="*/ 1568342 w 2572635"/>
                <a:gd name="connsiteY2" fmla="*/ 709958 h 2020985"/>
                <a:gd name="connsiteX3" fmla="*/ 1565252 w 2572635"/>
                <a:gd name="connsiteY3" fmla="*/ 697383 h 2020985"/>
                <a:gd name="connsiteX4" fmla="*/ 1566472 w 2572635"/>
                <a:gd name="connsiteY4" fmla="*/ 664735 h 2020985"/>
                <a:gd name="connsiteX5" fmla="*/ 2303348 w 2572635"/>
                <a:gd name="connsiteY5" fmla="*/ 61475 h 2020985"/>
                <a:gd name="connsiteX6" fmla="*/ 2555251 w 2572635"/>
                <a:gd name="connsiteY6" fmla="*/ 0 h 2020985"/>
                <a:gd name="connsiteX7" fmla="*/ 2572635 w 2572635"/>
                <a:gd name="connsiteY7" fmla="*/ 22046 h 2020985"/>
                <a:gd name="connsiteX8" fmla="*/ 2568253 w 2572635"/>
                <a:gd name="connsiteY8" fmla="*/ 46811 h 2020985"/>
                <a:gd name="connsiteX0" fmla="*/ 0 w 2572635"/>
                <a:gd name="connsiteY0" fmla="*/ 2020985 h 2020985"/>
                <a:gd name="connsiteX1" fmla="*/ 57675 w 2572635"/>
                <a:gd name="connsiteY1" fmla="*/ 1877483 h 2020985"/>
                <a:gd name="connsiteX2" fmla="*/ 1568342 w 2572635"/>
                <a:gd name="connsiteY2" fmla="*/ 709958 h 2020985"/>
                <a:gd name="connsiteX3" fmla="*/ 1565252 w 2572635"/>
                <a:gd name="connsiteY3" fmla="*/ 697383 h 2020985"/>
                <a:gd name="connsiteX4" fmla="*/ 1566472 w 2572635"/>
                <a:gd name="connsiteY4" fmla="*/ 664735 h 2020985"/>
                <a:gd name="connsiteX5" fmla="*/ 2303348 w 2572635"/>
                <a:gd name="connsiteY5" fmla="*/ 61475 h 2020985"/>
                <a:gd name="connsiteX6" fmla="*/ 2555251 w 2572635"/>
                <a:gd name="connsiteY6" fmla="*/ 0 h 2020985"/>
                <a:gd name="connsiteX7" fmla="*/ 2572635 w 2572635"/>
                <a:gd name="connsiteY7" fmla="*/ 22046 h 2020985"/>
                <a:gd name="connsiteX8" fmla="*/ 2568253 w 2572635"/>
                <a:gd name="connsiteY8" fmla="*/ 46811 h 2020985"/>
                <a:gd name="connsiteX0" fmla="*/ 0 w 2572635"/>
                <a:gd name="connsiteY0" fmla="*/ 2020985 h 2020985"/>
                <a:gd name="connsiteX1" fmla="*/ 84817 w 2572635"/>
                <a:gd name="connsiteY1" fmla="*/ 1948517 h 2020985"/>
                <a:gd name="connsiteX2" fmla="*/ 1568342 w 2572635"/>
                <a:gd name="connsiteY2" fmla="*/ 709958 h 2020985"/>
                <a:gd name="connsiteX3" fmla="*/ 1565252 w 2572635"/>
                <a:gd name="connsiteY3" fmla="*/ 697383 h 2020985"/>
                <a:gd name="connsiteX4" fmla="*/ 1566472 w 2572635"/>
                <a:gd name="connsiteY4" fmla="*/ 664735 h 2020985"/>
                <a:gd name="connsiteX5" fmla="*/ 2303348 w 2572635"/>
                <a:gd name="connsiteY5" fmla="*/ 61475 h 2020985"/>
                <a:gd name="connsiteX6" fmla="*/ 2555251 w 2572635"/>
                <a:gd name="connsiteY6" fmla="*/ 0 h 2020985"/>
                <a:gd name="connsiteX7" fmla="*/ 2572635 w 2572635"/>
                <a:gd name="connsiteY7" fmla="*/ 22046 h 2020985"/>
                <a:gd name="connsiteX8" fmla="*/ 2568253 w 2572635"/>
                <a:gd name="connsiteY8" fmla="*/ 46811 h 2020985"/>
                <a:gd name="connsiteX0" fmla="*/ 0 w 2572635"/>
                <a:gd name="connsiteY0" fmla="*/ 2020985 h 2020985"/>
                <a:gd name="connsiteX1" fmla="*/ 13569 w 2572635"/>
                <a:gd name="connsiteY1" fmla="*/ 1769241 h 2020985"/>
                <a:gd name="connsiteX2" fmla="*/ 1568342 w 2572635"/>
                <a:gd name="connsiteY2" fmla="*/ 709958 h 2020985"/>
                <a:gd name="connsiteX3" fmla="*/ 1565252 w 2572635"/>
                <a:gd name="connsiteY3" fmla="*/ 697383 h 2020985"/>
                <a:gd name="connsiteX4" fmla="*/ 1566472 w 2572635"/>
                <a:gd name="connsiteY4" fmla="*/ 664735 h 2020985"/>
                <a:gd name="connsiteX5" fmla="*/ 2303348 w 2572635"/>
                <a:gd name="connsiteY5" fmla="*/ 61475 h 2020985"/>
                <a:gd name="connsiteX6" fmla="*/ 2555251 w 2572635"/>
                <a:gd name="connsiteY6" fmla="*/ 0 h 2020985"/>
                <a:gd name="connsiteX7" fmla="*/ 2572635 w 2572635"/>
                <a:gd name="connsiteY7" fmla="*/ 22046 h 2020985"/>
                <a:gd name="connsiteX8" fmla="*/ 2568253 w 2572635"/>
                <a:gd name="connsiteY8" fmla="*/ 46811 h 2020985"/>
                <a:gd name="connsiteX0" fmla="*/ 71250 w 2559066"/>
                <a:gd name="connsiteY0" fmla="*/ 1997307 h 1997307"/>
                <a:gd name="connsiteX1" fmla="*/ 0 w 2559066"/>
                <a:gd name="connsiteY1" fmla="*/ 1769241 h 1997307"/>
                <a:gd name="connsiteX2" fmla="*/ 1554773 w 2559066"/>
                <a:gd name="connsiteY2" fmla="*/ 709958 h 1997307"/>
                <a:gd name="connsiteX3" fmla="*/ 1551683 w 2559066"/>
                <a:gd name="connsiteY3" fmla="*/ 697383 h 1997307"/>
                <a:gd name="connsiteX4" fmla="*/ 1552903 w 2559066"/>
                <a:gd name="connsiteY4" fmla="*/ 664735 h 1997307"/>
                <a:gd name="connsiteX5" fmla="*/ 2289779 w 2559066"/>
                <a:gd name="connsiteY5" fmla="*/ 61475 h 1997307"/>
                <a:gd name="connsiteX6" fmla="*/ 2541682 w 2559066"/>
                <a:gd name="connsiteY6" fmla="*/ 0 h 1997307"/>
                <a:gd name="connsiteX7" fmla="*/ 2559066 w 2559066"/>
                <a:gd name="connsiteY7" fmla="*/ 22046 h 1997307"/>
                <a:gd name="connsiteX8" fmla="*/ 2554684 w 2559066"/>
                <a:gd name="connsiteY8" fmla="*/ 46811 h 1997307"/>
                <a:gd name="connsiteX0" fmla="*/ 3395 w 2491211"/>
                <a:gd name="connsiteY0" fmla="*/ 1997307 h 1997307"/>
                <a:gd name="connsiteX1" fmla="*/ 0 w 2491211"/>
                <a:gd name="connsiteY1" fmla="*/ 1955282 h 1997307"/>
                <a:gd name="connsiteX2" fmla="*/ 1486918 w 2491211"/>
                <a:gd name="connsiteY2" fmla="*/ 709958 h 1997307"/>
                <a:gd name="connsiteX3" fmla="*/ 1483828 w 2491211"/>
                <a:gd name="connsiteY3" fmla="*/ 697383 h 1997307"/>
                <a:gd name="connsiteX4" fmla="*/ 1485048 w 2491211"/>
                <a:gd name="connsiteY4" fmla="*/ 664735 h 1997307"/>
                <a:gd name="connsiteX5" fmla="*/ 2221924 w 2491211"/>
                <a:gd name="connsiteY5" fmla="*/ 61475 h 1997307"/>
                <a:gd name="connsiteX6" fmla="*/ 2473827 w 2491211"/>
                <a:gd name="connsiteY6" fmla="*/ 0 h 1997307"/>
                <a:gd name="connsiteX7" fmla="*/ 2491211 w 2491211"/>
                <a:gd name="connsiteY7" fmla="*/ 22046 h 1997307"/>
                <a:gd name="connsiteX8" fmla="*/ 2486829 w 2491211"/>
                <a:gd name="connsiteY8" fmla="*/ 46811 h 19973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91211" h="1997307">
                  <a:moveTo>
                    <a:pt x="3395" y="1997307"/>
                  </a:moveTo>
                  <a:cubicBezTo>
                    <a:pt x="3395" y="1982171"/>
                    <a:pt x="0" y="1970418"/>
                    <a:pt x="0" y="1955282"/>
                  </a:cubicBezTo>
                  <a:lnTo>
                    <a:pt x="1486918" y="709958"/>
                  </a:lnTo>
                  <a:cubicBezTo>
                    <a:pt x="1470305" y="655278"/>
                    <a:pt x="1500441" y="752063"/>
                    <a:pt x="1483828" y="697383"/>
                  </a:cubicBezTo>
                  <a:cubicBezTo>
                    <a:pt x="1484235" y="686500"/>
                    <a:pt x="1484641" y="675618"/>
                    <a:pt x="1485048" y="664735"/>
                  </a:cubicBezTo>
                  <a:lnTo>
                    <a:pt x="2221924" y="61475"/>
                  </a:lnTo>
                  <a:lnTo>
                    <a:pt x="2473827" y="0"/>
                  </a:lnTo>
                  <a:lnTo>
                    <a:pt x="2491211" y="22046"/>
                  </a:lnTo>
                  <a:lnTo>
                    <a:pt x="2486829" y="46811"/>
                  </a:lnTo>
                </a:path>
              </a:pathLst>
            </a:custGeom>
            <a:noFill/>
            <a:ln w="3175">
              <a:solidFill>
                <a:schemeClr val="tx1"/>
              </a:solidFill>
              <a:prstDash val="lgDashDot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643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788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788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788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00"/>
                            </p:stCondLst>
                            <p:childTnLst>
                              <p:par>
                                <p:cTn id="4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000"/>
                            </p:stCondLst>
                            <p:childTnLst>
                              <p:par>
                                <p:cTn id="5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885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3" grpId="0" animBg="1"/>
      <p:bldP spid="5" grpId="0"/>
      <p:bldP spid="16" grpId="0" animBg="1"/>
      <p:bldP spid="17" grpId="0" animBg="1"/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B8144B-49AE-F224-E50F-9AE669CD5F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82" name="Rectangle 2">
            <a:extLst>
              <a:ext uri="{FF2B5EF4-FFF2-40B4-BE49-F238E27FC236}">
                <a16:creationId xmlns:a16="http://schemas.microsoft.com/office/drawing/2014/main" id="{90B72984-6A25-3A86-FA3F-3A0368ABAA9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23877" y="234418"/>
            <a:ext cx="2842692" cy="626701"/>
          </a:xfrm>
          <a:noFill/>
        </p:spPr>
        <p:txBody>
          <a:bodyPr wrap="none" lIns="36000" tIns="36000" rIns="36000" bIns="36000">
            <a:spAutoFit/>
          </a:bodyPr>
          <a:lstStyle/>
          <a:p>
            <a:pPr algn="l"/>
            <a:r>
              <a:rPr lang="zh-TW" altLang="en-US" sz="3600" dirty="0">
                <a:gradFill>
                  <a:gsLst>
                    <a:gs pos="100000">
                      <a:srgbClr val="A603AB">
                        <a:alpha val="0"/>
                      </a:srgbClr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0" scaled="0"/>
                </a:gradFill>
                <a:ea typeface="華康中圓體" pitchFamily="49" charset="-120"/>
              </a:rPr>
              <a:t>協會組織架構</a:t>
            </a: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DB49D4B4-15F9-20E6-C07B-5A1853480C19}"/>
              </a:ext>
            </a:extLst>
          </p:cNvPr>
          <p:cNvSpPr/>
          <p:nvPr/>
        </p:nvSpPr>
        <p:spPr>
          <a:xfrm>
            <a:off x="5923522" y="2739153"/>
            <a:ext cx="2714452" cy="1857807"/>
          </a:xfrm>
          <a:prstGeom prst="rect">
            <a:avLst/>
          </a:prstGeom>
        </p:spPr>
        <p:txBody>
          <a:bodyPr wrap="none" lIns="36000" tIns="36000" rIns="36000" bIns="36000">
            <a:spAutoFit/>
          </a:bodyPr>
          <a:lstStyle/>
          <a:p>
            <a:r>
              <a:rPr lang="zh-TW" altLang="en-US" sz="2000" dirty="0">
                <a:solidFill>
                  <a:srgbClr val="3333FF"/>
                </a:solidFill>
                <a:latin typeface="華康中圓體" pitchFamily="49" charset="-120"/>
                <a:ea typeface="華康中圓體" pitchFamily="49" charset="-120"/>
              </a:rPr>
              <a:t>經費來源</a:t>
            </a:r>
            <a:endParaRPr lang="en-US" altLang="zh-TW" sz="2000" dirty="0">
              <a:solidFill>
                <a:srgbClr val="3333FF"/>
              </a:solidFill>
              <a:latin typeface="華康中圓體" pitchFamily="49" charset="-120"/>
              <a:ea typeface="華康中圓體" pitchFamily="49" charset="-120"/>
            </a:endParaRPr>
          </a:p>
          <a:p>
            <a:pPr marL="177800" indent="-88900">
              <a:buFont typeface="Arial" pitchFamily="34" charset="0"/>
              <a:buChar char="•"/>
            </a:pPr>
            <a:r>
              <a:rPr lang="zh-TW" altLang="en-US" sz="1600" dirty="0">
                <a:solidFill>
                  <a:srgbClr val="3333FF"/>
                </a:solidFill>
                <a:latin typeface="華康中圓體" pitchFamily="49" charset="-120"/>
                <a:ea typeface="華康中圓體" pitchFamily="49" charset="-120"/>
              </a:rPr>
              <a:t>入會費、年費</a:t>
            </a:r>
            <a:endParaRPr lang="en-US" altLang="zh-TW" sz="1600" dirty="0">
              <a:solidFill>
                <a:srgbClr val="3333FF"/>
              </a:solidFill>
              <a:latin typeface="華康中圓體" pitchFamily="49" charset="-120"/>
              <a:ea typeface="華康中圓體" pitchFamily="49" charset="-120"/>
            </a:endParaRPr>
          </a:p>
          <a:p>
            <a:pPr marL="177800" indent="-88900">
              <a:buFont typeface="Arial" pitchFamily="34" charset="0"/>
              <a:buChar char="•"/>
            </a:pPr>
            <a:r>
              <a:rPr lang="zh-TW" altLang="en-US" sz="1600" dirty="0">
                <a:solidFill>
                  <a:srgbClr val="3333FF"/>
                </a:solidFill>
                <a:latin typeface="華康中圓體" pitchFamily="49" charset="-120"/>
                <a:ea typeface="華康中圓體" pitchFamily="49" charset="-120"/>
              </a:rPr>
              <a:t>會員捐款、勸募</a:t>
            </a:r>
          </a:p>
          <a:p>
            <a:pPr marL="177800" indent="-88900">
              <a:buFont typeface="Arial" pitchFamily="34" charset="0"/>
              <a:buChar char="•"/>
            </a:pPr>
            <a:r>
              <a:rPr lang="zh-TW" altLang="en-US" sz="1600" dirty="0">
                <a:solidFill>
                  <a:srgbClr val="3333FF"/>
                </a:solidFill>
                <a:latin typeface="華康中圓體" pitchFamily="49" charset="-120"/>
                <a:ea typeface="華康中圓體" pitchFamily="49" charset="-120"/>
              </a:rPr>
              <a:t>事業費、更新創生營運收益</a:t>
            </a:r>
          </a:p>
          <a:p>
            <a:pPr marL="177800" indent="-88900">
              <a:buFont typeface="Arial" pitchFamily="34" charset="0"/>
              <a:buChar char="•"/>
            </a:pPr>
            <a:r>
              <a:rPr lang="zh-TW" altLang="en-US" sz="1600" dirty="0">
                <a:solidFill>
                  <a:srgbClr val="3333FF"/>
                </a:solidFill>
                <a:latin typeface="華康中圓體" pitchFamily="49" charset="-120"/>
                <a:ea typeface="華康中圓體" pitchFamily="49" charset="-120"/>
              </a:rPr>
              <a:t>政府補助、基金孳息</a:t>
            </a:r>
            <a:endParaRPr lang="en-US" altLang="zh-TW" sz="1600" dirty="0">
              <a:solidFill>
                <a:srgbClr val="3333FF"/>
              </a:solidFill>
              <a:latin typeface="華康中圓體" pitchFamily="49" charset="-120"/>
              <a:ea typeface="華康中圓體" pitchFamily="49" charset="-120"/>
            </a:endParaRPr>
          </a:p>
          <a:p>
            <a:pPr marL="177800" indent="-88900">
              <a:buFont typeface="Arial" pitchFamily="34" charset="0"/>
              <a:buChar char="•"/>
            </a:pPr>
            <a:r>
              <a:rPr lang="zh-TW" altLang="en-US" sz="1600" dirty="0">
                <a:solidFill>
                  <a:srgbClr val="3333FF"/>
                </a:solidFill>
                <a:latin typeface="華康中圓體" pitchFamily="49" charset="-120"/>
                <a:ea typeface="華康中圓體" pitchFamily="49" charset="-120"/>
              </a:rPr>
              <a:t>專案計畫及其他</a:t>
            </a:r>
            <a:br>
              <a:rPr lang="en-US" altLang="zh-TW" sz="1600" dirty="0">
                <a:solidFill>
                  <a:srgbClr val="3333FF"/>
                </a:solidFill>
                <a:latin typeface="華康中圓體" pitchFamily="49" charset="-120"/>
                <a:ea typeface="華康中圓體" pitchFamily="49" charset="-120"/>
              </a:rPr>
            </a:br>
            <a:r>
              <a:rPr lang="zh-TW" altLang="en-US" sz="1600" dirty="0">
                <a:solidFill>
                  <a:srgbClr val="3333FF"/>
                </a:solidFill>
                <a:latin typeface="華康中圓體" pitchFamily="49" charset="-120"/>
                <a:ea typeface="華康中圓體" pitchFamily="49" charset="-120"/>
              </a:rPr>
              <a:t>→再生推動積點專案</a:t>
            </a:r>
          </a:p>
        </p:txBody>
      </p: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7723B2FB-BA4E-8B28-E053-011233777A09}"/>
              </a:ext>
            </a:extLst>
          </p:cNvPr>
          <p:cNvGrpSpPr/>
          <p:nvPr/>
        </p:nvGrpSpPr>
        <p:grpSpPr>
          <a:xfrm>
            <a:off x="956151" y="1100243"/>
            <a:ext cx="3406997" cy="1399842"/>
            <a:chOff x="956151" y="1100243"/>
            <a:chExt cx="3406997" cy="1399842"/>
          </a:xfrm>
        </p:grpSpPr>
        <p:cxnSp>
          <p:nvCxnSpPr>
            <p:cNvPr id="95" name="直線單箭頭接點 94">
              <a:extLst>
                <a:ext uri="{FF2B5EF4-FFF2-40B4-BE49-F238E27FC236}">
                  <a16:creationId xmlns:a16="http://schemas.microsoft.com/office/drawing/2014/main" id="{207444F2-31BD-BBA7-E072-3DC0F9F685AA}"/>
                </a:ext>
              </a:extLst>
            </p:cNvPr>
            <p:cNvCxnSpPr>
              <a:cxnSpLocks/>
              <a:stCxn id="378887" idx="2"/>
              <a:endCxn id="378888" idx="0"/>
            </p:cNvCxnSpPr>
            <p:nvPr/>
          </p:nvCxnSpPr>
          <p:spPr>
            <a:xfrm>
              <a:off x="3610769" y="1953232"/>
              <a:ext cx="0" cy="186853"/>
            </a:xfrm>
            <a:prstGeom prst="straightConnector1">
              <a:avLst/>
            </a:prstGeom>
            <a:noFill/>
            <a:ln w="19050">
              <a:solidFill>
                <a:srgbClr val="3333FF"/>
              </a:solidFill>
              <a:miter lim="800000"/>
              <a:headEnd/>
              <a:tailEnd type="triangle" w="med" len="med"/>
            </a:ln>
          </p:spPr>
        </p:cxnSp>
        <p:cxnSp>
          <p:nvCxnSpPr>
            <p:cNvPr id="60" name="直線單箭頭接點 59">
              <a:extLst>
                <a:ext uri="{FF2B5EF4-FFF2-40B4-BE49-F238E27FC236}">
                  <a16:creationId xmlns:a16="http://schemas.microsoft.com/office/drawing/2014/main" id="{4990ADEB-FDC9-1DEA-EF10-31A5FAB6E95B}"/>
                </a:ext>
              </a:extLst>
            </p:cNvPr>
            <p:cNvCxnSpPr>
              <a:cxnSpLocks/>
              <a:stCxn id="91" idx="2"/>
              <a:endCxn id="378887" idx="0"/>
            </p:cNvCxnSpPr>
            <p:nvPr/>
          </p:nvCxnSpPr>
          <p:spPr>
            <a:xfrm>
              <a:off x="3607148" y="1424243"/>
              <a:ext cx="3621" cy="168989"/>
            </a:xfrm>
            <a:prstGeom prst="straightConnector1">
              <a:avLst/>
            </a:prstGeom>
            <a:noFill/>
            <a:ln w="19050">
              <a:solidFill>
                <a:srgbClr val="3333FF"/>
              </a:solidFill>
              <a:miter lim="800000"/>
              <a:headEnd/>
              <a:tailEnd type="triangle" w="med" len="med"/>
            </a:ln>
          </p:spPr>
        </p:cxnSp>
        <p:sp>
          <p:nvSpPr>
            <p:cNvPr id="91" name="矩形: 圓角 90">
              <a:extLst>
                <a:ext uri="{FF2B5EF4-FFF2-40B4-BE49-F238E27FC236}">
                  <a16:creationId xmlns:a16="http://schemas.microsoft.com/office/drawing/2014/main" id="{737F2D76-0990-3FCF-2590-8E1A8205C1AE}"/>
                </a:ext>
              </a:extLst>
            </p:cNvPr>
            <p:cNvSpPr/>
            <p:nvPr/>
          </p:nvSpPr>
          <p:spPr>
            <a:xfrm>
              <a:off x="2851148" y="1136243"/>
              <a:ext cx="1512000" cy="288000"/>
            </a:xfrm>
            <a:prstGeom prst="roundRect">
              <a:avLst>
                <a:gd name="adj" fmla="val 21371"/>
              </a:avLst>
            </a:prstGeom>
            <a:solidFill>
              <a:srgbClr val="FFCCFF"/>
            </a:solidFill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 extrusionH="38100">
              <a:bevelT w="38100" h="635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wrap="none" lIns="0" tIns="0" rIns="0" bIns="36000" spcCol="1270" anchor="ctr" anchorCtr="1"/>
            <a:lstStyle/>
            <a:p>
              <a:pPr algn="ctr" defTabSz="444500"/>
              <a:r>
                <a:rPr lang="zh-TW" altLang="en-US" dirty="0">
                  <a:solidFill>
                    <a:srgbClr val="66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華康中圓體" panose="020F0509000000000000" pitchFamily="49" charset="-120"/>
                  <a:ea typeface="華康中圓體" panose="020F0509000000000000" pitchFamily="49" charset="-120"/>
                </a:rPr>
                <a:t>會員大會</a:t>
              </a:r>
              <a:endParaRPr lang="en-US" altLang="zh-TW" dirty="0">
                <a:solidFill>
                  <a:srgbClr val="66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中圓體" panose="020F0509000000000000" pitchFamily="49" charset="-120"/>
                <a:ea typeface="華康中圓體" panose="020F0509000000000000" pitchFamily="49" charset="-120"/>
              </a:endParaRPr>
            </a:p>
          </p:txBody>
        </p:sp>
        <p:sp>
          <p:nvSpPr>
            <p:cNvPr id="89" name="矩形: 圓角 88">
              <a:extLst>
                <a:ext uri="{FF2B5EF4-FFF2-40B4-BE49-F238E27FC236}">
                  <a16:creationId xmlns:a16="http://schemas.microsoft.com/office/drawing/2014/main" id="{D37844CF-6316-FFCF-F640-A9E03C175FE6}"/>
                </a:ext>
              </a:extLst>
            </p:cNvPr>
            <p:cNvSpPr/>
            <p:nvPr/>
          </p:nvSpPr>
          <p:spPr>
            <a:xfrm>
              <a:off x="956151" y="1100243"/>
              <a:ext cx="1152000" cy="360000"/>
            </a:xfrm>
            <a:prstGeom prst="roundRect">
              <a:avLst>
                <a:gd name="adj" fmla="val 21371"/>
              </a:avLst>
            </a:prstGeom>
            <a:solidFill>
              <a:srgbClr val="FFCCFF"/>
            </a:solidFill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 extrusionH="38100">
              <a:bevelT w="38100" h="635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wrap="none" lIns="0" tIns="0" rIns="0" bIns="36000" spcCol="1270" anchor="ctr" anchorCtr="1"/>
            <a:lstStyle/>
            <a:p>
              <a:pPr algn="ctr" defTabSz="444500"/>
              <a:r>
                <a:rPr lang="zh-TW" altLang="en-US" dirty="0">
                  <a:solidFill>
                    <a:srgbClr val="66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華康中圓體" panose="020F0509000000000000" pitchFamily="49" charset="-120"/>
                  <a:ea typeface="華康中圓體" panose="020F0509000000000000" pitchFamily="49" charset="-120"/>
                </a:rPr>
                <a:t>籌備會</a:t>
              </a:r>
              <a:endParaRPr lang="en-US" altLang="zh-TW" dirty="0">
                <a:solidFill>
                  <a:srgbClr val="66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中圓體" panose="020F0509000000000000" pitchFamily="49" charset="-120"/>
                <a:ea typeface="華康中圓體" panose="020F0509000000000000" pitchFamily="49" charset="-120"/>
              </a:endParaRPr>
            </a:p>
          </p:txBody>
        </p:sp>
        <p:cxnSp>
          <p:nvCxnSpPr>
            <p:cNvPr id="92" name="直線單箭頭接點 91">
              <a:extLst>
                <a:ext uri="{FF2B5EF4-FFF2-40B4-BE49-F238E27FC236}">
                  <a16:creationId xmlns:a16="http://schemas.microsoft.com/office/drawing/2014/main" id="{8D97C852-E028-9F74-4C6F-6145152CB138}"/>
                </a:ext>
              </a:extLst>
            </p:cNvPr>
            <p:cNvCxnSpPr>
              <a:cxnSpLocks/>
              <a:stCxn id="89" idx="3"/>
              <a:endCxn id="91" idx="1"/>
            </p:cNvCxnSpPr>
            <p:nvPr/>
          </p:nvCxnSpPr>
          <p:spPr>
            <a:xfrm>
              <a:off x="2108151" y="1280243"/>
              <a:ext cx="742997" cy="0"/>
            </a:xfrm>
            <a:prstGeom prst="straightConnector1">
              <a:avLst/>
            </a:prstGeom>
            <a:noFill/>
            <a:ln w="19050">
              <a:solidFill>
                <a:srgbClr val="3333FF"/>
              </a:solidFill>
              <a:prstDash val="sysDash"/>
              <a:miter lim="800000"/>
              <a:headEnd/>
              <a:tailEnd type="triangle" w="med" len="med"/>
            </a:ln>
          </p:spPr>
        </p:cxnSp>
        <p:sp>
          <p:nvSpPr>
            <p:cNvPr id="378887" name="矩形: 圓角 378886">
              <a:extLst>
                <a:ext uri="{FF2B5EF4-FFF2-40B4-BE49-F238E27FC236}">
                  <a16:creationId xmlns:a16="http://schemas.microsoft.com/office/drawing/2014/main" id="{075D4BCF-4146-3442-56D0-66A109576F12}"/>
                </a:ext>
              </a:extLst>
            </p:cNvPr>
            <p:cNvSpPr/>
            <p:nvPr/>
          </p:nvSpPr>
          <p:spPr>
            <a:xfrm>
              <a:off x="2962769" y="1593232"/>
              <a:ext cx="1296000" cy="360000"/>
            </a:xfrm>
            <a:prstGeom prst="roundRect">
              <a:avLst>
                <a:gd name="adj" fmla="val 21371"/>
              </a:avLst>
            </a:prstGeom>
            <a:solidFill>
              <a:srgbClr val="FFCCFF"/>
            </a:solidFill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 extrusionH="38100">
              <a:bevelT w="38100" h="635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wrap="none" lIns="0" tIns="0" rIns="0" bIns="36000" spcCol="1270" anchor="ctr" anchorCtr="1"/>
            <a:lstStyle/>
            <a:p>
              <a:pPr algn="ctr" defTabSz="444500"/>
              <a:r>
                <a:rPr lang="zh-TW" altLang="en-US" dirty="0">
                  <a:solidFill>
                    <a:srgbClr val="66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華康中圓體" panose="020F0509000000000000" pitchFamily="49" charset="-120"/>
                  <a:ea typeface="華康中圓體" panose="020F0509000000000000" pitchFamily="49" charset="-120"/>
                </a:rPr>
                <a:t>理監事會</a:t>
              </a:r>
            </a:p>
          </p:txBody>
        </p:sp>
        <p:sp>
          <p:nvSpPr>
            <p:cNvPr id="378888" name="矩形: 圓角 378887">
              <a:extLst>
                <a:ext uri="{FF2B5EF4-FFF2-40B4-BE49-F238E27FC236}">
                  <a16:creationId xmlns:a16="http://schemas.microsoft.com/office/drawing/2014/main" id="{59D26553-07C3-C149-AC75-63BAD1C24B31}"/>
                </a:ext>
              </a:extLst>
            </p:cNvPr>
            <p:cNvSpPr/>
            <p:nvPr/>
          </p:nvSpPr>
          <p:spPr>
            <a:xfrm>
              <a:off x="2962769" y="2140085"/>
              <a:ext cx="1296000" cy="360000"/>
            </a:xfrm>
            <a:prstGeom prst="roundRect">
              <a:avLst>
                <a:gd name="adj" fmla="val 21371"/>
              </a:avLst>
            </a:prstGeom>
            <a:solidFill>
              <a:srgbClr val="FFCCFF"/>
            </a:solidFill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 extrusionH="38100">
              <a:bevelT w="38100" h="635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wrap="none" lIns="0" tIns="0" rIns="0" bIns="36000" spcCol="1270" anchor="ctr" anchorCtr="1"/>
            <a:lstStyle/>
            <a:p>
              <a:pPr algn="ctr" defTabSz="444500"/>
              <a:r>
                <a:rPr lang="zh-TW" altLang="en-US" dirty="0">
                  <a:solidFill>
                    <a:srgbClr val="66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華康中圓體" panose="020F0509000000000000" pitchFamily="49" charset="-120"/>
                  <a:ea typeface="華康中圓體" panose="020F0509000000000000" pitchFamily="49" charset="-120"/>
                </a:rPr>
                <a:t>理事長</a:t>
              </a:r>
            </a:p>
          </p:txBody>
        </p:sp>
      </p:grpSp>
      <p:sp>
        <p:nvSpPr>
          <p:cNvPr id="3" name="矩形 2">
            <a:extLst>
              <a:ext uri="{FF2B5EF4-FFF2-40B4-BE49-F238E27FC236}">
                <a16:creationId xmlns:a16="http://schemas.microsoft.com/office/drawing/2014/main" id="{F1D2C6CF-072C-453C-BB77-D2DF0CA8DCE6}"/>
              </a:ext>
            </a:extLst>
          </p:cNvPr>
          <p:cNvSpPr/>
          <p:nvPr/>
        </p:nvSpPr>
        <p:spPr>
          <a:xfrm>
            <a:off x="5609018" y="1644107"/>
            <a:ext cx="1893714" cy="872922"/>
          </a:xfrm>
          <a:prstGeom prst="rect">
            <a:avLst/>
          </a:prstGeom>
        </p:spPr>
        <p:txBody>
          <a:bodyPr wrap="none" lIns="36000" tIns="36000" rIns="36000" bIns="36000">
            <a:spAutoFit/>
          </a:bodyPr>
          <a:lstStyle/>
          <a:p>
            <a:r>
              <a:rPr lang="zh-TW" altLang="en-US" sz="2000" dirty="0">
                <a:solidFill>
                  <a:srgbClr val="008000"/>
                </a:solidFill>
                <a:latin typeface="華康中圓體" pitchFamily="49" charset="-120"/>
                <a:ea typeface="華康中圓體" pitchFamily="49" charset="-120"/>
              </a:rPr>
              <a:t>優先任務</a:t>
            </a:r>
            <a:endParaRPr lang="en-US" altLang="zh-TW" sz="2000" dirty="0">
              <a:solidFill>
                <a:srgbClr val="008000"/>
              </a:solidFill>
              <a:latin typeface="華康中圓體" pitchFamily="49" charset="-120"/>
              <a:ea typeface="華康中圓體" pitchFamily="49" charset="-120"/>
            </a:endParaRPr>
          </a:p>
          <a:p>
            <a:pPr marL="177800" indent="-88900">
              <a:buFont typeface="Arial" pitchFamily="34" charset="0"/>
              <a:buChar char="•"/>
            </a:pPr>
            <a:r>
              <a:rPr lang="zh-TW" altLang="en-US" sz="1600" dirty="0">
                <a:solidFill>
                  <a:srgbClr val="008000"/>
                </a:solidFill>
                <a:latin typeface="華康中圓體" pitchFamily="49" charset="-120"/>
                <a:ea typeface="華康中圓體" pitchFamily="49" charset="-120"/>
              </a:rPr>
              <a:t>主持實施再生計畫</a:t>
            </a:r>
            <a:endParaRPr lang="en-US" altLang="zh-TW" sz="1600" dirty="0">
              <a:solidFill>
                <a:srgbClr val="008000"/>
              </a:solidFill>
              <a:latin typeface="華康中圓體" pitchFamily="49" charset="-120"/>
              <a:ea typeface="華康中圓體" pitchFamily="49" charset="-120"/>
            </a:endParaRPr>
          </a:p>
          <a:p>
            <a:pPr marL="177800" indent="-88900">
              <a:buFont typeface="Arial" pitchFamily="34" charset="0"/>
              <a:buChar char="•"/>
            </a:pPr>
            <a:r>
              <a:rPr lang="zh-TW" altLang="en-US" sz="1600" dirty="0">
                <a:solidFill>
                  <a:srgbClr val="008000"/>
                </a:solidFill>
                <a:latin typeface="華康中圓體" pitchFamily="49" charset="-120"/>
                <a:ea typeface="華康中圓體" pitchFamily="49" charset="-120"/>
              </a:rPr>
              <a:t>推動整合住民參與</a:t>
            </a:r>
          </a:p>
        </p:txBody>
      </p:sp>
      <p:grpSp>
        <p:nvGrpSpPr>
          <p:cNvPr id="15" name="群組 14">
            <a:extLst>
              <a:ext uri="{FF2B5EF4-FFF2-40B4-BE49-F238E27FC236}">
                <a16:creationId xmlns:a16="http://schemas.microsoft.com/office/drawing/2014/main" id="{50DC80E0-7AAF-6EC2-9CAB-AD06959F4B4E}"/>
              </a:ext>
            </a:extLst>
          </p:cNvPr>
          <p:cNvGrpSpPr/>
          <p:nvPr/>
        </p:nvGrpSpPr>
        <p:grpSpPr>
          <a:xfrm>
            <a:off x="725976" y="2705340"/>
            <a:ext cx="2703409" cy="2064468"/>
            <a:chOff x="725976" y="2705340"/>
            <a:chExt cx="2703409" cy="2064468"/>
          </a:xfrm>
        </p:grpSpPr>
        <p:sp>
          <p:nvSpPr>
            <p:cNvPr id="86" name="矩形: 圓角 85">
              <a:extLst>
                <a:ext uri="{FF2B5EF4-FFF2-40B4-BE49-F238E27FC236}">
                  <a16:creationId xmlns:a16="http://schemas.microsoft.com/office/drawing/2014/main" id="{13EE974F-2F57-8175-641F-CC266665B167}"/>
                </a:ext>
              </a:extLst>
            </p:cNvPr>
            <p:cNvSpPr/>
            <p:nvPr/>
          </p:nvSpPr>
          <p:spPr>
            <a:xfrm>
              <a:off x="3069385" y="2715670"/>
              <a:ext cx="360000" cy="1728000"/>
            </a:xfrm>
            <a:prstGeom prst="roundRect">
              <a:avLst>
                <a:gd name="adj" fmla="val 21077"/>
              </a:avLst>
            </a:prstGeom>
            <a:solidFill>
              <a:srgbClr val="FFCCFF"/>
            </a:solidFill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 extrusionH="38100">
              <a:bevelT w="38100" h="635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vert="eaVert" wrap="none" lIns="0" tIns="0" rIns="0" bIns="36000" spcCol="1270" anchor="ctr" anchorCtr="1"/>
            <a:lstStyle/>
            <a:p>
              <a:pPr algn="ctr" defTabSz="444500"/>
              <a:r>
                <a:rPr lang="zh-TW" altLang="en-US" dirty="0">
                  <a:solidFill>
                    <a:srgbClr val="66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華康中圓體" panose="020F0509000000000000" pitchFamily="49" charset="-120"/>
                  <a:ea typeface="華康中圓體" panose="020F0509000000000000" pitchFamily="49" charset="-120"/>
                </a:rPr>
                <a:t>區辦組</a:t>
              </a:r>
            </a:p>
          </p:txBody>
        </p:sp>
        <p:sp>
          <p:nvSpPr>
            <p:cNvPr id="378892" name="矩形: 圓角 378891">
              <a:extLst>
                <a:ext uri="{FF2B5EF4-FFF2-40B4-BE49-F238E27FC236}">
                  <a16:creationId xmlns:a16="http://schemas.microsoft.com/office/drawing/2014/main" id="{C4674B24-55D4-504D-FAAF-9C5965C038AF}"/>
                </a:ext>
              </a:extLst>
            </p:cNvPr>
            <p:cNvSpPr/>
            <p:nvPr/>
          </p:nvSpPr>
          <p:spPr>
            <a:xfrm>
              <a:off x="1955457" y="2705340"/>
              <a:ext cx="1008000" cy="288000"/>
            </a:xfrm>
            <a:prstGeom prst="roundRect">
              <a:avLst>
                <a:gd name="adj" fmla="val 21077"/>
              </a:avLst>
            </a:prstGeom>
            <a:noFill/>
            <a:ln w="19050">
              <a:solidFill>
                <a:srgbClr val="008000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lIns="36000" tIns="36000" rIns="36000" bIns="36000" anchor="ctr" anchorCtr="1"/>
            <a:lstStyle/>
            <a:p>
              <a:pPr algn="ctr">
                <a:lnSpc>
                  <a:spcPct val="90000"/>
                </a:lnSpc>
                <a:spcBef>
                  <a:spcPct val="20000"/>
                </a:spcBef>
              </a:pPr>
              <a:r>
                <a:rPr lang="en-US" altLang="zh-TW" sz="1600" dirty="0">
                  <a:solidFill>
                    <a:srgbClr val="008000"/>
                  </a:solidFill>
                  <a:latin typeface="華康中圓體" pitchFamily="49" charset="-120"/>
                  <a:ea typeface="華康中圓體" pitchFamily="49" charset="-120"/>
                </a:rPr>
                <a:t>A</a:t>
              </a:r>
              <a:r>
                <a:rPr lang="zh-TW" altLang="en-US" sz="1600" dirty="0">
                  <a:solidFill>
                    <a:srgbClr val="008000"/>
                  </a:solidFill>
                  <a:latin typeface="華康中圓體" pitchFamily="49" charset="-120"/>
                  <a:ea typeface="華康中圓體" pitchFamily="49" charset="-120"/>
                </a:rPr>
                <a:t>區</a:t>
              </a:r>
            </a:p>
          </p:txBody>
        </p:sp>
        <p:sp>
          <p:nvSpPr>
            <p:cNvPr id="378893" name="矩形: 圓角 378892">
              <a:extLst>
                <a:ext uri="{FF2B5EF4-FFF2-40B4-BE49-F238E27FC236}">
                  <a16:creationId xmlns:a16="http://schemas.microsoft.com/office/drawing/2014/main" id="{77F9416A-FEAB-2FB0-F66D-04C746796C93}"/>
                </a:ext>
              </a:extLst>
            </p:cNvPr>
            <p:cNvSpPr/>
            <p:nvPr/>
          </p:nvSpPr>
          <p:spPr>
            <a:xfrm>
              <a:off x="1964493" y="3068237"/>
              <a:ext cx="1008000" cy="288000"/>
            </a:xfrm>
            <a:prstGeom prst="roundRect">
              <a:avLst>
                <a:gd name="adj" fmla="val 21077"/>
              </a:avLst>
            </a:prstGeom>
            <a:noFill/>
            <a:ln w="19050" algn="ctr">
              <a:solidFill>
                <a:srgbClr val="0000FF"/>
              </a:solidFill>
              <a:miter lim="800000"/>
              <a:headEnd/>
              <a:tailEnd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none" lIns="36000" tIns="36000" rIns="36000" bIns="36000" anchor="ctr" anchorCtr="1"/>
            <a:lstStyle/>
            <a:p>
              <a:pPr>
                <a:lnSpc>
                  <a:spcPct val="90000"/>
                </a:lnSpc>
                <a:spcBef>
                  <a:spcPct val="20000"/>
                </a:spcBef>
              </a:pPr>
              <a:r>
                <a:rPr lang="en-US" altLang="zh-TW" sz="1600" dirty="0">
                  <a:solidFill>
                    <a:srgbClr val="0000FF"/>
                  </a:solidFill>
                  <a:latin typeface="華康中圓體" pitchFamily="49" charset="-120"/>
                  <a:ea typeface="華康中圓體" pitchFamily="49" charset="-120"/>
                </a:rPr>
                <a:t>B</a:t>
              </a:r>
              <a:r>
                <a:rPr lang="zh-TW" altLang="en-US" sz="1600" dirty="0">
                  <a:solidFill>
                    <a:srgbClr val="0000FF"/>
                  </a:solidFill>
                  <a:latin typeface="華康中圓體" pitchFamily="49" charset="-120"/>
                  <a:ea typeface="華康中圓體" pitchFamily="49" charset="-120"/>
                </a:rPr>
                <a:t>區</a:t>
              </a:r>
            </a:p>
          </p:txBody>
        </p:sp>
        <p:sp>
          <p:nvSpPr>
            <p:cNvPr id="378894" name="矩形: 圓角 378893">
              <a:extLst>
                <a:ext uri="{FF2B5EF4-FFF2-40B4-BE49-F238E27FC236}">
                  <a16:creationId xmlns:a16="http://schemas.microsoft.com/office/drawing/2014/main" id="{66579CF7-5471-A043-D926-0054D5110D2D}"/>
                </a:ext>
              </a:extLst>
            </p:cNvPr>
            <p:cNvSpPr/>
            <p:nvPr/>
          </p:nvSpPr>
          <p:spPr>
            <a:xfrm>
              <a:off x="1977142" y="3431134"/>
              <a:ext cx="1008000" cy="288000"/>
            </a:xfrm>
            <a:prstGeom prst="roundRect">
              <a:avLst>
                <a:gd name="adj" fmla="val 21077"/>
              </a:avLst>
            </a:prstGeom>
            <a:noFill/>
            <a:ln w="19050" algn="ctr">
              <a:solidFill>
                <a:srgbClr val="FF00FF"/>
              </a:solidFill>
              <a:miter lim="800000"/>
              <a:headEnd/>
              <a:tailEnd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none" lIns="36000" tIns="36000" rIns="36000" bIns="36000" anchor="ctr" anchorCtr="1"/>
            <a:lstStyle/>
            <a:p>
              <a:pPr>
                <a:lnSpc>
                  <a:spcPct val="90000"/>
                </a:lnSpc>
                <a:spcBef>
                  <a:spcPct val="20000"/>
                </a:spcBef>
              </a:pPr>
              <a:r>
                <a:rPr lang="en-US" altLang="zh-TW" sz="1600" dirty="0">
                  <a:solidFill>
                    <a:srgbClr val="FF00FF"/>
                  </a:solidFill>
                  <a:latin typeface="華康中圓體" pitchFamily="49" charset="-120"/>
                  <a:ea typeface="華康中圓體" pitchFamily="49" charset="-120"/>
                </a:rPr>
                <a:t>C</a:t>
              </a:r>
              <a:r>
                <a:rPr lang="zh-TW" altLang="en-US" sz="1600" dirty="0">
                  <a:solidFill>
                    <a:srgbClr val="FF00FF"/>
                  </a:solidFill>
                  <a:latin typeface="華康中圓體" pitchFamily="49" charset="-120"/>
                  <a:ea typeface="華康中圓體" pitchFamily="49" charset="-120"/>
                </a:rPr>
                <a:t>區</a:t>
              </a:r>
            </a:p>
          </p:txBody>
        </p:sp>
        <p:sp>
          <p:nvSpPr>
            <p:cNvPr id="378895" name="矩形: 圓角 378894">
              <a:extLst>
                <a:ext uri="{FF2B5EF4-FFF2-40B4-BE49-F238E27FC236}">
                  <a16:creationId xmlns:a16="http://schemas.microsoft.com/office/drawing/2014/main" id="{68E263C7-45DE-C5AC-EF48-B60F2BBE1B3E}"/>
                </a:ext>
              </a:extLst>
            </p:cNvPr>
            <p:cNvSpPr/>
            <p:nvPr/>
          </p:nvSpPr>
          <p:spPr>
            <a:xfrm>
              <a:off x="1987539" y="3782057"/>
              <a:ext cx="1008000" cy="288000"/>
            </a:xfrm>
            <a:prstGeom prst="roundRect">
              <a:avLst>
                <a:gd name="adj" fmla="val 21077"/>
              </a:avLst>
            </a:prstGeom>
            <a:noFill/>
            <a:ln w="19050" algn="ctr">
              <a:solidFill>
                <a:srgbClr val="FF0000"/>
              </a:solidFill>
              <a:miter lim="800000"/>
              <a:headEnd/>
              <a:tailEnd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none" lIns="36000" tIns="36000" rIns="36000" bIns="36000" anchor="ctr" anchorCtr="1"/>
            <a:lstStyle/>
            <a:p>
              <a:pPr>
                <a:lnSpc>
                  <a:spcPct val="90000"/>
                </a:lnSpc>
                <a:spcBef>
                  <a:spcPct val="20000"/>
                </a:spcBef>
              </a:pPr>
              <a:r>
                <a:rPr lang="en-US" altLang="zh-TW" sz="1600" dirty="0">
                  <a:solidFill>
                    <a:srgbClr val="FF0000"/>
                  </a:solidFill>
                  <a:latin typeface="華康中圓體" pitchFamily="49" charset="-120"/>
                  <a:ea typeface="華康中圓體" pitchFamily="49" charset="-120"/>
                </a:rPr>
                <a:t>D</a:t>
              </a:r>
              <a:r>
                <a:rPr lang="zh-TW" altLang="en-US" sz="1600" dirty="0">
                  <a:solidFill>
                    <a:srgbClr val="FF0000"/>
                  </a:solidFill>
                  <a:latin typeface="華康中圓體" pitchFamily="49" charset="-120"/>
                  <a:ea typeface="華康中圓體" pitchFamily="49" charset="-120"/>
                </a:rPr>
                <a:t>區</a:t>
              </a:r>
            </a:p>
          </p:txBody>
        </p:sp>
        <p:sp>
          <p:nvSpPr>
            <p:cNvPr id="378896" name="矩形: 圓角 378895">
              <a:extLst>
                <a:ext uri="{FF2B5EF4-FFF2-40B4-BE49-F238E27FC236}">
                  <a16:creationId xmlns:a16="http://schemas.microsoft.com/office/drawing/2014/main" id="{BD48AD57-FBD8-A320-1A9D-2B28617587AC}"/>
                </a:ext>
              </a:extLst>
            </p:cNvPr>
            <p:cNvSpPr/>
            <p:nvPr/>
          </p:nvSpPr>
          <p:spPr>
            <a:xfrm>
              <a:off x="1991772" y="4132980"/>
              <a:ext cx="1008000" cy="288000"/>
            </a:xfrm>
            <a:prstGeom prst="roundRect">
              <a:avLst>
                <a:gd name="adj" fmla="val 21077"/>
              </a:avLst>
            </a:prstGeom>
            <a:noFill/>
            <a:ln w="19050" algn="ctr">
              <a:solidFill>
                <a:srgbClr val="7030A0"/>
              </a:solidFill>
              <a:miter lim="800000"/>
              <a:headEnd/>
              <a:tailEnd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none" lIns="36000" tIns="36000" rIns="36000" bIns="36000" anchor="ctr" anchorCtr="1"/>
            <a:lstStyle/>
            <a:p>
              <a:pPr>
                <a:lnSpc>
                  <a:spcPct val="90000"/>
                </a:lnSpc>
                <a:spcBef>
                  <a:spcPct val="20000"/>
                </a:spcBef>
              </a:pPr>
              <a:r>
                <a:rPr lang="en-US" altLang="zh-TW" sz="1600" dirty="0">
                  <a:solidFill>
                    <a:srgbClr val="7030A0"/>
                  </a:solidFill>
                  <a:latin typeface="華康中圓體" pitchFamily="49" charset="-120"/>
                  <a:ea typeface="華康中圓體" pitchFamily="49" charset="-120"/>
                </a:rPr>
                <a:t>E</a:t>
              </a:r>
              <a:r>
                <a:rPr lang="zh-TW" altLang="en-US" sz="1600" dirty="0">
                  <a:solidFill>
                    <a:srgbClr val="7030A0"/>
                  </a:solidFill>
                  <a:latin typeface="華康中圓體" pitchFamily="49" charset="-120"/>
                  <a:ea typeface="華康中圓體" pitchFamily="49" charset="-120"/>
                </a:rPr>
                <a:t>區</a:t>
              </a:r>
            </a:p>
          </p:txBody>
        </p:sp>
        <p:sp>
          <p:nvSpPr>
            <p:cNvPr id="105" name="矩形: 圓角 104">
              <a:extLst>
                <a:ext uri="{FF2B5EF4-FFF2-40B4-BE49-F238E27FC236}">
                  <a16:creationId xmlns:a16="http://schemas.microsoft.com/office/drawing/2014/main" id="{311F945D-469C-637A-D7EF-2EDD993F35FD}"/>
                </a:ext>
              </a:extLst>
            </p:cNvPr>
            <p:cNvSpPr/>
            <p:nvPr/>
          </p:nvSpPr>
          <p:spPr>
            <a:xfrm>
              <a:off x="884899" y="3261975"/>
              <a:ext cx="1008000" cy="288000"/>
            </a:xfrm>
            <a:prstGeom prst="roundRect">
              <a:avLst>
                <a:gd name="adj" fmla="val 21077"/>
              </a:avLst>
            </a:prstGeom>
            <a:noFill/>
            <a:ln w="19050" algn="ctr">
              <a:solidFill>
                <a:srgbClr val="FF00FF"/>
              </a:solidFill>
              <a:miter lim="800000"/>
              <a:headEnd/>
              <a:tailEnd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none" lIns="36000" tIns="36000" rIns="36000" bIns="36000" anchor="ctr" anchorCtr="1"/>
            <a:lstStyle/>
            <a:p>
              <a:pPr>
                <a:lnSpc>
                  <a:spcPct val="90000"/>
                </a:lnSpc>
                <a:spcBef>
                  <a:spcPct val="20000"/>
                </a:spcBef>
              </a:pPr>
              <a:r>
                <a:rPr lang="en-US" altLang="zh-TW" sz="1600" dirty="0">
                  <a:solidFill>
                    <a:srgbClr val="7030A0"/>
                  </a:solidFill>
                  <a:latin typeface="華康中圓體" pitchFamily="49" charset="-120"/>
                  <a:ea typeface="華康中圓體" pitchFamily="49" charset="-120"/>
                </a:rPr>
                <a:t>G</a:t>
              </a:r>
              <a:r>
                <a:rPr lang="zh-TW" altLang="en-US" sz="1600" dirty="0">
                  <a:solidFill>
                    <a:srgbClr val="7030A0"/>
                  </a:solidFill>
                  <a:latin typeface="華康中圓體" pitchFamily="49" charset="-120"/>
                  <a:ea typeface="華康中圓體" pitchFamily="49" charset="-120"/>
                </a:rPr>
                <a:t>區</a:t>
              </a:r>
            </a:p>
          </p:txBody>
        </p:sp>
        <p:sp>
          <p:nvSpPr>
            <p:cNvPr id="106" name="矩形: 圓角 105">
              <a:extLst>
                <a:ext uri="{FF2B5EF4-FFF2-40B4-BE49-F238E27FC236}">
                  <a16:creationId xmlns:a16="http://schemas.microsoft.com/office/drawing/2014/main" id="{6D89CE9B-EF2E-79FA-6C22-0D3169DCF545}"/>
                </a:ext>
              </a:extLst>
            </p:cNvPr>
            <p:cNvSpPr/>
            <p:nvPr/>
          </p:nvSpPr>
          <p:spPr>
            <a:xfrm>
              <a:off x="879651" y="3636446"/>
              <a:ext cx="1008000" cy="288000"/>
            </a:xfrm>
            <a:prstGeom prst="roundRect">
              <a:avLst>
                <a:gd name="adj" fmla="val 21077"/>
              </a:avLst>
            </a:prstGeom>
            <a:noFill/>
            <a:ln w="19050" algn="ctr">
              <a:solidFill>
                <a:srgbClr val="FF00FF"/>
              </a:solidFill>
              <a:miter lim="800000"/>
              <a:headEnd/>
              <a:tailEnd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none" lIns="36000" tIns="36000" rIns="36000" bIns="36000" anchor="ctr" anchorCtr="1"/>
            <a:lstStyle/>
            <a:p>
              <a:pPr>
                <a:lnSpc>
                  <a:spcPct val="90000"/>
                </a:lnSpc>
                <a:spcBef>
                  <a:spcPct val="20000"/>
                </a:spcBef>
              </a:pPr>
              <a:r>
                <a:rPr lang="en-US" altLang="zh-TW" sz="1600" dirty="0">
                  <a:solidFill>
                    <a:srgbClr val="7030A0"/>
                  </a:solidFill>
                  <a:latin typeface="華康中圓體" pitchFamily="49" charset="-120"/>
                  <a:ea typeface="華康中圓體" pitchFamily="49" charset="-120"/>
                </a:rPr>
                <a:t>H</a:t>
              </a:r>
              <a:r>
                <a:rPr lang="zh-TW" altLang="en-US" sz="1600" dirty="0">
                  <a:solidFill>
                    <a:srgbClr val="7030A0"/>
                  </a:solidFill>
                  <a:latin typeface="華康中圓體" pitchFamily="49" charset="-120"/>
                  <a:ea typeface="華康中圓體" pitchFamily="49" charset="-120"/>
                </a:rPr>
                <a:t>區</a:t>
              </a:r>
            </a:p>
          </p:txBody>
        </p:sp>
        <p:sp>
          <p:nvSpPr>
            <p:cNvPr id="6" name="文字方塊 5">
              <a:extLst>
                <a:ext uri="{FF2B5EF4-FFF2-40B4-BE49-F238E27FC236}">
                  <a16:creationId xmlns:a16="http://schemas.microsoft.com/office/drawing/2014/main" id="{041ABC17-8C06-7E7C-B2BF-3EE37752D8B6}"/>
                </a:ext>
              </a:extLst>
            </p:cNvPr>
            <p:cNvSpPr txBox="1"/>
            <p:nvPr/>
          </p:nvSpPr>
          <p:spPr>
            <a:xfrm>
              <a:off x="725976" y="4050774"/>
              <a:ext cx="1076183" cy="719034"/>
            </a:xfrm>
            <a:prstGeom prst="rect">
              <a:avLst/>
            </a:prstGeom>
            <a:noFill/>
          </p:spPr>
          <p:txBody>
            <a:bodyPr wrap="none" lIns="36000" tIns="36000" rIns="36000" bIns="36000">
              <a:spAutoFit/>
            </a:bodyPr>
            <a:lstStyle/>
            <a:p>
              <a:pPr marL="87313" indent="-87313">
                <a:buSzPct val="60000"/>
                <a:buFont typeface="Wingdings" panose="05000000000000000000" pitchFamily="2" charset="2"/>
                <a:buChar char="u"/>
              </a:pPr>
              <a:r>
                <a:rPr lang="zh-TW" altLang="en-US" sz="1400" dirty="0">
                  <a:latin typeface="華康中圓體" panose="020F0509000000000000" pitchFamily="49" charset="-120"/>
                  <a:ea typeface="華康中圓體" panose="020F0509000000000000" pitchFamily="49" charset="-120"/>
                </a:rPr>
                <a:t>整合協調師</a:t>
              </a:r>
            </a:p>
            <a:p>
              <a:pPr marL="87313" indent="-87313">
                <a:buSzPct val="60000"/>
                <a:buFont typeface="Wingdings" panose="05000000000000000000" pitchFamily="2" charset="2"/>
                <a:buChar char="u"/>
              </a:pPr>
              <a:r>
                <a:rPr lang="zh-TW" altLang="en-US" sz="1400" dirty="0">
                  <a:latin typeface="華康中圓體" panose="020F0509000000000000" pitchFamily="49" charset="-120"/>
                  <a:ea typeface="華康中圓體" panose="020F0509000000000000" pitchFamily="49" charset="-120"/>
                </a:rPr>
                <a:t>調處推動師</a:t>
              </a:r>
            </a:p>
            <a:p>
              <a:pPr marL="87313" indent="-87313">
                <a:buSzPct val="60000"/>
                <a:buFont typeface="Wingdings" panose="05000000000000000000" pitchFamily="2" charset="2"/>
                <a:buChar char="u"/>
              </a:pPr>
              <a:r>
                <a:rPr lang="zh-TW" altLang="en-US" sz="1400" dirty="0">
                  <a:latin typeface="華康中圓體" panose="020F0509000000000000" pitchFamily="49" charset="-120"/>
                  <a:ea typeface="華康中圓體" panose="020F0509000000000000" pitchFamily="49" charset="-120"/>
                </a:rPr>
                <a:t>聯服組長</a:t>
              </a:r>
              <a:endParaRPr lang="en-US" altLang="zh-TW" sz="1400" dirty="0">
                <a:latin typeface="華康中圓體" panose="020F0509000000000000" pitchFamily="49" charset="-120"/>
                <a:ea typeface="華康中圓體" panose="020F0509000000000000" pitchFamily="49" charset="-120"/>
              </a:endParaRPr>
            </a:p>
          </p:txBody>
        </p:sp>
      </p:grpSp>
      <p:sp>
        <p:nvSpPr>
          <p:cNvPr id="4" name="矩形 3">
            <a:extLst>
              <a:ext uri="{FF2B5EF4-FFF2-40B4-BE49-F238E27FC236}">
                <a16:creationId xmlns:a16="http://schemas.microsoft.com/office/drawing/2014/main" id="{31378E76-2D51-636E-5FA6-26F18721D165}"/>
              </a:ext>
            </a:extLst>
          </p:cNvPr>
          <p:cNvSpPr/>
          <p:nvPr/>
        </p:nvSpPr>
        <p:spPr>
          <a:xfrm>
            <a:off x="5609018" y="847585"/>
            <a:ext cx="2637508" cy="749812"/>
          </a:xfrm>
          <a:prstGeom prst="rect">
            <a:avLst/>
          </a:prstGeom>
        </p:spPr>
        <p:txBody>
          <a:bodyPr wrap="none" lIns="36000" tIns="36000" rIns="36000" bIns="36000">
            <a:spAutoFit/>
          </a:bodyPr>
          <a:lstStyle/>
          <a:p>
            <a:pPr algn="ctr"/>
            <a:r>
              <a:rPr lang="zh-TW" altLang="en-US" sz="2400" dirty="0">
                <a:solidFill>
                  <a:srgbClr val="FF00FF"/>
                </a:solidFill>
                <a:latin typeface="華康中圓體" pitchFamily="49" charset="-120"/>
                <a:ea typeface="華康中圓體" pitchFamily="49" charset="-120"/>
              </a:rPr>
              <a:t>宗旨</a:t>
            </a:r>
            <a:endParaRPr lang="en-US" altLang="zh-TW" sz="2400" dirty="0">
              <a:solidFill>
                <a:srgbClr val="FF00FF"/>
              </a:solidFill>
              <a:latin typeface="華康中圓體" pitchFamily="49" charset="-120"/>
              <a:ea typeface="華康中圓體" pitchFamily="49" charset="-120"/>
            </a:endParaRPr>
          </a:p>
          <a:p>
            <a:r>
              <a:rPr lang="zh-TW" altLang="en-US" sz="2000" dirty="0">
                <a:solidFill>
                  <a:srgbClr val="FF00FF"/>
                </a:solidFill>
                <a:latin typeface="華康中圓體" pitchFamily="49" charset="-120"/>
                <a:ea typeface="華康中圓體" pitchFamily="49" charset="-120"/>
              </a:rPr>
              <a:t>開發經營宜居生活社區</a:t>
            </a:r>
            <a:endParaRPr lang="zh-TW" altLang="en-US" sz="1600" dirty="0">
              <a:solidFill>
                <a:srgbClr val="FF00FF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grpSp>
        <p:nvGrpSpPr>
          <p:cNvPr id="13" name="群組 12">
            <a:extLst>
              <a:ext uri="{FF2B5EF4-FFF2-40B4-BE49-F238E27FC236}">
                <a16:creationId xmlns:a16="http://schemas.microsoft.com/office/drawing/2014/main" id="{18B7E820-3296-CDC4-BC3E-488360433018}"/>
              </a:ext>
            </a:extLst>
          </p:cNvPr>
          <p:cNvGrpSpPr/>
          <p:nvPr/>
        </p:nvGrpSpPr>
        <p:grpSpPr>
          <a:xfrm>
            <a:off x="1467417" y="2500085"/>
            <a:ext cx="3717092" cy="3922436"/>
            <a:chOff x="1467417" y="2500085"/>
            <a:chExt cx="3717092" cy="3922436"/>
          </a:xfrm>
        </p:grpSpPr>
        <p:sp>
          <p:nvSpPr>
            <p:cNvPr id="62" name="Rectangle 7">
              <a:extLst>
                <a:ext uri="{FF2B5EF4-FFF2-40B4-BE49-F238E27FC236}">
                  <a16:creationId xmlns:a16="http://schemas.microsoft.com/office/drawing/2014/main" id="{60B4C94D-EEE0-D157-9F7B-A6343A80C3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0625" y="5334815"/>
              <a:ext cx="324000" cy="1080000"/>
            </a:xfrm>
            <a:prstGeom prst="rect">
              <a:avLst/>
            </a:prstGeom>
            <a:solidFill>
              <a:srgbClr val="66FF66"/>
            </a:solidFill>
            <a:ln w="12700">
              <a:solidFill>
                <a:srgbClr val="3333FF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eaVert" wrap="none" lIns="36000" tIns="36000" rIns="36000" bIns="36000" anchor="ctr" anchorCtr="1"/>
            <a:lstStyle/>
            <a:p>
              <a:pPr algn="ctr">
                <a:lnSpc>
                  <a:spcPct val="90000"/>
                </a:lnSpc>
                <a:spcBef>
                  <a:spcPct val="20000"/>
                </a:spcBef>
                <a:defRPr/>
              </a:pPr>
              <a:r>
                <a:rPr lang="zh-TW" altLang="en-US" dirty="0">
                  <a:solidFill>
                    <a:srgbClr val="FF0000"/>
                  </a:solidFill>
                  <a:latin typeface="華康中圓體" pitchFamily="49" charset="-120"/>
                  <a:ea typeface="華康中圓體" pitchFamily="49" charset="-120"/>
                </a:rPr>
                <a:t>財務組</a:t>
              </a:r>
              <a:endParaRPr lang="en-US" altLang="zh-TW" dirty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endParaRPr>
            </a:p>
          </p:txBody>
        </p:sp>
        <p:sp>
          <p:nvSpPr>
            <p:cNvPr id="66" name="Rectangle 7">
              <a:extLst>
                <a:ext uri="{FF2B5EF4-FFF2-40B4-BE49-F238E27FC236}">
                  <a16:creationId xmlns:a16="http://schemas.microsoft.com/office/drawing/2014/main" id="{76CA6AD8-EF1C-CDB3-6BED-D589504C5C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57231" y="5339745"/>
              <a:ext cx="324000" cy="1080000"/>
            </a:xfrm>
            <a:prstGeom prst="rect">
              <a:avLst/>
            </a:prstGeom>
            <a:solidFill>
              <a:srgbClr val="66FF66"/>
            </a:solidFill>
            <a:ln w="12700">
              <a:solidFill>
                <a:srgbClr val="3333FF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eaVert" wrap="none" lIns="36000" tIns="36000" rIns="36000" bIns="36000" anchor="ctr" anchorCtr="1"/>
            <a:lstStyle/>
            <a:p>
              <a:pPr algn="ctr">
                <a:lnSpc>
                  <a:spcPct val="90000"/>
                </a:lnSpc>
                <a:spcBef>
                  <a:spcPct val="20000"/>
                </a:spcBef>
                <a:defRPr/>
              </a:pPr>
              <a:r>
                <a:rPr lang="zh-TW" altLang="en-US" dirty="0">
                  <a:solidFill>
                    <a:srgbClr val="FF0000"/>
                  </a:solidFill>
                  <a:latin typeface="華康中圓體" pitchFamily="49" charset="-120"/>
                  <a:ea typeface="華康中圓體" pitchFamily="49" charset="-120"/>
                </a:rPr>
                <a:t>會務組</a:t>
              </a:r>
              <a:endParaRPr lang="en-US" altLang="zh-TW" dirty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endParaRPr>
            </a:p>
          </p:txBody>
        </p:sp>
        <p:cxnSp>
          <p:nvCxnSpPr>
            <p:cNvPr id="94" name="AutoShape 133">
              <a:extLst>
                <a:ext uri="{FF2B5EF4-FFF2-40B4-BE49-F238E27FC236}">
                  <a16:creationId xmlns:a16="http://schemas.microsoft.com/office/drawing/2014/main" id="{B15FFC8D-C921-A285-B4E5-4BC473231467}"/>
                </a:ext>
              </a:extLst>
            </p:cNvPr>
            <p:cNvCxnSpPr>
              <a:cxnSpLocks noChangeShapeType="1"/>
              <a:stCxn id="2" idx="2"/>
              <a:endCxn id="109" idx="0"/>
            </p:cNvCxnSpPr>
            <p:nvPr/>
          </p:nvCxnSpPr>
          <p:spPr bwMode="auto">
            <a:xfrm rot="16200000" flipH="1">
              <a:off x="3554330" y="5002013"/>
              <a:ext cx="389937" cy="285525"/>
            </a:xfrm>
            <a:prstGeom prst="bentConnector3">
              <a:avLst>
                <a:gd name="adj1" fmla="val 50000"/>
              </a:avLst>
            </a:prstGeom>
            <a:noFill/>
            <a:ln w="12700">
              <a:solidFill>
                <a:srgbClr val="3333FF"/>
              </a:solidFill>
              <a:miter lim="800000"/>
              <a:headEnd/>
              <a:tailEnd type="none" w="med" len="med"/>
            </a:ln>
          </p:spPr>
        </p:cxnSp>
        <p:sp>
          <p:nvSpPr>
            <p:cNvPr id="109" name="Rectangle 7">
              <a:extLst>
                <a:ext uri="{FF2B5EF4-FFF2-40B4-BE49-F238E27FC236}">
                  <a16:creationId xmlns:a16="http://schemas.microsoft.com/office/drawing/2014/main" id="{3BDE218C-CD27-1ED8-1B21-359E05DF75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30061" y="5339745"/>
              <a:ext cx="324000" cy="1080000"/>
            </a:xfrm>
            <a:prstGeom prst="rect">
              <a:avLst/>
            </a:prstGeom>
            <a:solidFill>
              <a:srgbClr val="66FF66"/>
            </a:solidFill>
            <a:ln w="12700">
              <a:solidFill>
                <a:srgbClr val="3333FF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eaVert" wrap="none" lIns="36000" tIns="36000" rIns="36000" bIns="36000" anchor="ctr" anchorCtr="1"/>
            <a:lstStyle/>
            <a:p>
              <a:pPr algn="ctr">
                <a:lnSpc>
                  <a:spcPct val="90000"/>
                </a:lnSpc>
                <a:spcBef>
                  <a:spcPct val="20000"/>
                </a:spcBef>
                <a:defRPr/>
              </a:pPr>
              <a:r>
                <a:rPr lang="zh-TW" altLang="en-US" dirty="0">
                  <a:solidFill>
                    <a:srgbClr val="FF0000"/>
                  </a:solidFill>
                  <a:latin typeface="華康中圓體" pitchFamily="49" charset="-120"/>
                  <a:ea typeface="華康中圓體" pitchFamily="49" charset="-120"/>
                </a:rPr>
                <a:t>計畫組</a:t>
              </a:r>
              <a:endParaRPr lang="en-US" altLang="zh-TW" dirty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endParaRPr>
            </a:p>
          </p:txBody>
        </p:sp>
        <p:sp>
          <p:nvSpPr>
            <p:cNvPr id="115" name="Rectangle 7">
              <a:extLst>
                <a:ext uri="{FF2B5EF4-FFF2-40B4-BE49-F238E27FC236}">
                  <a16:creationId xmlns:a16="http://schemas.microsoft.com/office/drawing/2014/main" id="{CB4B22A1-0CA5-C4AE-384E-9668E3E619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33625" y="5334815"/>
              <a:ext cx="324000" cy="1080000"/>
            </a:xfrm>
            <a:prstGeom prst="rect">
              <a:avLst/>
            </a:prstGeom>
            <a:solidFill>
              <a:srgbClr val="66FF66"/>
            </a:solidFill>
            <a:ln w="12700">
              <a:solidFill>
                <a:srgbClr val="3333FF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eaVert" wrap="none" lIns="36000" tIns="36000" rIns="36000" bIns="36000" anchor="ctr" anchorCtr="1"/>
            <a:lstStyle/>
            <a:p>
              <a:pPr algn="ctr">
                <a:lnSpc>
                  <a:spcPct val="90000"/>
                </a:lnSpc>
                <a:spcBef>
                  <a:spcPct val="20000"/>
                </a:spcBef>
                <a:defRPr/>
              </a:pPr>
              <a:r>
                <a:rPr lang="zh-TW" altLang="en-US" dirty="0">
                  <a:solidFill>
                    <a:srgbClr val="FF0000"/>
                  </a:solidFill>
                  <a:latin typeface="華康中圓體" pitchFamily="49" charset="-120"/>
                  <a:ea typeface="華康中圓體" pitchFamily="49" charset="-120"/>
                </a:rPr>
                <a:t>活動組</a:t>
              </a:r>
              <a:endParaRPr lang="en-US" altLang="zh-TW" dirty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endParaRPr>
            </a:p>
          </p:txBody>
        </p:sp>
        <p:cxnSp>
          <p:nvCxnSpPr>
            <p:cNvPr id="75" name="AutoShape 133">
              <a:extLst>
                <a:ext uri="{FF2B5EF4-FFF2-40B4-BE49-F238E27FC236}">
                  <a16:creationId xmlns:a16="http://schemas.microsoft.com/office/drawing/2014/main" id="{B0A9C318-02BF-9A3C-8211-888E0365FBF6}"/>
                </a:ext>
              </a:extLst>
            </p:cNvPr>
            <p:cNvCxnSpPr>
              <a:cxnSpLocks noChangeShapeType="1"/>
              <a:stCxn id="2" idx="2"/>
              <a:endCxn id="66" idx="0"/>
            </p:cNvCxnSpPr>
            <p:nvPr/>
          </p:nvCxnSpPr>
          <p:spPr bwMode="auto">
            <a:xfrm rot="5400000">
              <a:off x="3267916" y="5001124"/>
              <a:ext cx="389937" cy="287305"/>
            </a:xfrm>
            <a:prstGeom prst="bentConnector3">
              <a:avLst>
                <a:gd name="adj1" fmla="val 50000"/>
              </a:avLst>
            </a:prstGeom>
            <a:noFill/>
            <a:ln w="12700">
              <a:solidFill>
                <a:srgbClr val="3333FF"/>
              </a:solidFill>
              <a:miter lim="800000"/>
              <a:headEnd/>
              <a:tailEnd type="none" w="med" len="med"/>
            </a:ln>
          </p:spPr>
        </p:cxnSp>
        <p:cxnSp>
          <p:nvCxnSpPr>
            <p:cNvPr id="61" name="AutoShape 133">
              <a:extLst>
                <a:ext uri="{FF2B5EF4-FFF2-40B4-BE49-F238E27FC236}">
                  <a16:creationId xmlns:a16="http://schemas.microsoft.com/office/drawing/2014/main" id="{E7DE5D66-EEA5-83B8-1525-DC5E1B2010CD}"/>
                </a:ext>
              </a:extLst>
            </p:cNvPr>
            <p:cNvCxnSpPr>
              <a:cxnSpLocks noChangeShapeType="1"/>
              <a:stCxn id="2" idx="2"/>
              <a:endCxn id="62" idx="0"/>
            </p:cNvCxnSpPr>
            <p:nvPr/>
          </p:nvCxnSpPr>
          <p:spPr bwMode="auto">
            <a:xfrm rot="5400000">
              <a:off x="2992078" y="4720356"/>
              <a:ext cx="385007" cy="843911"/>
            </a:xfrm>
            <a:prstGeom prst="bentConnector3">
              <a:avLst>
                <a:gd name="adj1" fmla="val 50000"/>
              </a:avLst>
            </a:prstGeom>
            <a:noFill/>
            <a:ln w="12700">
              <a:solidFill>
                <a:srgbClr val="3333FF"/>
              </a:solidFill>
              <a:miter lim="800000"/>
              <a:headEnd/>
              <a:tailEnd type="none" w="med" len="med"/>
            </a:ln>
          </p:spPr>
        </p:cxnSp>
        <p:cxnSp>
          <p:nvCxnSpPr>
            <p:cNvPr id="63" name="AutoShape 133">
              <a:extLst>
                <a:ext uri="{FF2B5EF4-FFF2-40B4-BE49-F238E27FC236}">
                  <a16:creationId xmlns:a16="http://schemas.microsoft.com/office/drawing/2014/main" id="{2F6BCEC3-1B44-B3C7-78D4-907E2928D0B4}"/>
                </a:ext>
              </a:extLst>
            </p:cNvPr>
            <p:cNvCxnSpPr>
              <a:cxnSpLocks noChangeShapeType="1"/>
              <a:stCxn id="2" idx="2"/>
              <a:endCxn id="115" idx="0"/>
            </p:cNvCxnSpPr>
            <p:nvPr/>
          </p:nvCxnSpPr>
          <p:spPr bwMode="auto">
            <a:xfrm rot="5400000">
              <a:off x="2708578" y="4436856"/>
              <a:ext cx="385007" cy="1410911"/>
            </a:xfrm>
            <a:prstGeom prst="bentConnector3">
              <a:avLst>
                <a:gd name="adj1" fmla="val 50000"/>
              </a:avLst>
            </a:prstGeom>
            <a:noFill/>
            <a:ln w="12700">
              <a:solidFill>
                <a:srgbClr val="3333FF"/>
              </a:solidFill>
              <a:miter lim="800000"/>
              <a:headEnd/>
              <a:tailEnd type="none" w="med" len="med"/>
            </a:ln>
          </p:spPr>
        </p:cxnSp>
        <p:sp>
          <p:nvSpPr>
            <p:cNvPr id="378908" name="Rectangle 7">
              <a:extLst>
                <a:ext uri="{FF2B5EF4-FFF2-40B4-BE49-F238E27FC236}">
                  <a16:creationId xmlns:a16="http://schemas.microsoft.com/office/drawing/2014/main" id="{DFC5A093-8D01-A6E9-7B0A-03A6C5E3CA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94301" y="5339745"/>
              <a:ext cx="324000" cy="1080000"/>
            </a:xfrm>
            <a:prstGeom prst="rect">
              <a:avLst/>
            </a:prstGeom>
            <a:solidFill>
              <a:srgbClr val="66FF66"/>
            </a:solidFill>
            <a:ln w="12700">
              <a:solidFill>
                <a:srgbClr val="3333FF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eaVert" wrap="none" lIns="36000" tIns="36000" rIns="36000" bIns="36000" anchor="ctr" anchorCtr="1"/>
            <a:lstStyle/>
            <a:p>
              <a:pPr algn="ctr">
                <a:lnSpc>
                  <a:spcPct val="90000"/>
                </a:lnSpc>
                <a:spcBef>
                  <a:spcPct val="20000"/>
                </a:spcBef>
                <a:defRPr/>
              </a:pPr>
              <a:r>
                <a:rPr lang="zh-TW" altLang="en-US" dirty="0">
                  <a:solidFill>
                    <a:srgbClr val="FF0000"/>
                  </a:solidFill>
                  <a:latin typeface="華康中圓體" pitchFamily="49" charset="-120"/>
                  <a:ea typeface="華康中圓體" pitchFamily="49" charset="-120"/>
                </a:rPr>
                <a:t>經營組</a:t>
              </a:r>
              <a:endParaRPr lang="en-US" altLang="zh-TW" dirty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endParaRPr>
            </a:p>
          </p:txBody>
        </p:sp>
        <p:sp>
          <p:nvSpPr>
            <p:cNvPr id="378909" name="Rectangle 7">
              <a:extLst>
                <a:ext uri="{FF2B5EF4-FFF2-40B4-BE49-F238E27FC236}">
                  <a16:creationId xmlns:a16="http://schemas.microsoft.com/office/drawing/2014/main" id="{6E916DD6-B8C9-3BEB-E6AD-0AF54E1422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60509" y="5342521"/>
              <a:ext cx="324000" cy="1080000"/>
            </a:xfrm>
            <a:prstGeom prst="rect">
              <a:avLst/>
            </a:prstGeom>
            <a:solidFill>
              <a:srgbClr val="66FF66"/>
            </a:solidFill>
            <a:ln w="12700">
              <a:solidFill>
                <a:srgbClr val="3333FF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eaVert" wrap="none" lIns="36000" tIns="36000" rIns="36000" bIns="36000" anchor="ctr" anchorCtr="1"/>
            <a:lstStyle/>
            <a:p>
              <a:pPr algn="ctr">
                <a:lnSpc>
                  <a:spcPct val="90000"/>
                </a:lnSpc>
                <a:spcBef>
                  <a:spcPct val="20000"/>
                </a:spcBef>
                <a:defRPr/>
              </a:pPr>
              <a:r>
                <a:rPr lang="zh-TW" altLang="en-US" dirty="0">
                  <a:solidFill>
                    <a:srgbClr val="FF0000"/>
                  </a:solidFill>
                  <a:latin typeface="華康中圓體" pitchFamily="49" charset="-120"/>
                  <a:ea typeface="華康中圓體" pitchFamily="49" charset="-120"/>
                </a:rPr>
                <a:t>資通組</a:t>
              </a:r>
              <a:endParaRPr lang="en-US" altLang="zh-TW" dirty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endParaRPr>
            </a:p>
          </p:txBody>
        </p:sp>
        <p:cxnSp>
          <p:nvCxnSpPr>
            <p:cNvPr id="378910" name="AutoShape 133">
              <a:extLst>
                <a:ext uri="{FF2B5EF4-FFF2-40B4-BE49-F238E27FC236}">
                  <a16:creationId xmlns:a16="http://schemas.microsoft.com/office/drawing/2014/main" id="{A97F611D-606F-9520-D08D-46966007B277}"/>
                </a:ext>
              </a:extLst>
            </p:cNvPr>
            <p:cNvCxnSpPr>
              <a:cxnSpLocks noChangeShapeType="1"/>
              <a:stCxn id="2" idx="2"/>
              <a:endCxn id="378909" idx="0"/>
            </p:cNvCxnSpPr>
            <p:nvPr/>
          </p:nvCxnSpPr>
          <p:spPr bwMode="auto">
            <a:xfrm rot="16200000" flipH="1">
              <a:off x="4118166" y="4438177"/>
              <a:ext cx="392713" cy="1415973"/>
            </a:xfrm>
            <a:prstGeom prst="bentConnector3">
              <a:avLst>
                <a:gd name="adj1" fmla="val 50000"/>
              </a:avLst>
            </a:prstGeom>
            <a:noFill/>
            <a:ln w="12700">
              <a:solidFill>
                <a:srgbClr val="3333FF"/>
              </a:solidFill>
              <a:miter lim="800000"/>
              <a:headEnd/>
              <a:tailEnd type="none" w="med" len="med"/>
            </a:ln>
          </p:spPr>
        </p:cxnSp>
        <p:cxnSp>
          <p:nvCxnSpPr>
            <p:cNvPr id="99" name="AutoShape 133">
              <a:extLst>
                <a:ext uri="{FF2B5EF4-FFF2-40B4-BE49-F238E27FC236}">
                  <a16:creationId xmlns:a16="http://schemas.microsoft.com/office/drawing/2014/main" id="{49265958-5CAB-6218-CC52-D549C5D55586}"/>
                </a:ext>
              </a:extLst>
            </p:cNvPr>
            <p:cNvCxnSpPr>
              <a:cxnSpLocks noChangeShapeType="1"/>
              <a:stCxn id="2" idx="2"/>
              <a:endCxn id="378908" idx="0"/>
            </p:cNvCxnSpPr>
            <p:nvPr/>
          </p:nvCxnSpPr>
          <p:spPr bwMode="auto">
            <a:xfrm rot="16200000" flipH="1">
              <a:off x="3836450" y="4719893"/>
              <a:ext cx="389937" cy="849765"/>
            </a:xfrm>
            <a:prstGeom prst="bentConnector3">
              <a:avLst>
                <a:gd name="adj1" fmla="val 50000"/>
              </a:avLst>
            </a:prstGeom>
            <a:noFill/>
            <a:ln w="12700">
              <a:solidFill>
                <a:srgbClr val="3333FF"/>
              </a:solidFill>
              <a:miter lim="800000"/>
              <a:headEnd/>
              <a:tailEnd type="none" w="med" len="med"/>
            </a:ln>
          </p:spPr>
        </p:cxnSp>
        <p:sp>
          <p:nvSpPr>
            <p:cNvPr id="2" name="矩形: 圓角 1">
              <a:extLst>
                <a:ext uri="{FF2B5EF4-FFF2-40B4-BE49-F238E27FC236}">
                  <a16:creationId xmlns:a16="http://schemas.microsoft.com/office/drawing/2014/main" id="{C43CA4B9-EAEE-18EA-16C3-61A87BE87B81}"/>
                </a:ext>
              </a:extLst>
            </p:cNvPr>
            <p:cNvSpPr/>
            <p:nvPr/>
          </p:nvSpPr>
          <p:spPr>
            <a:xfrm>
              <a:off x="2958536" y="4589808"/>
              <a:ext cx="1296000" cy="360000"/>
            </a:xfrm>
            <a:prstGeom prst="roundRect">
              <a:avLst>
                <a:gd name="adj" fmla="val 21371"/>
              </a:avLst>
            </a:prstGeom>
            <a:solidFill>
              <a:srgbClr val="FFCCFF"/>
            </a:solidFill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 extrusionH="38100">
              <a:bevelT w="38100" h="635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wrap="none" lIns="0" tIns="0" rIns="0" bIns="36000" spcCol="1270" anchor="ctr" anchorCtr="1"/>
            <a:lstStyle/>
            <a:p>
              <a:pPr algn="ctr" defTabSz="444500"/>
              <a:r>
                <a:rPr lang="zh-TW" altLang="en-US" dirty="0">
                  <a:solidFill>
                    <a:srgbClr val="66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華康中圓體" panose="020F0509000000000000" pitchFamily="49" charset="-120"/>
                  <a:ea typeface="華康中圓體" panose="020F0509000000000000" pitchFamily="49" charset="-120"/>
                </a:rPr>
                <a:t>總幹事</a:t>
              </a:r>
            </a:p>
          </p:txBody>
        </p:sp>
        <p:cxnSp>
          <p:nvCxnSpPr>
            <p:cNvPr id="5" name="直線單箭頭接點 4">
              <a:extLst>
                <a:ext uri="{FF2B5EF4-FFF2-40B4-BE49-F238E27FC236}">
                  <a16:creationId xmlns:a16="http://schemas.microsoft.com/office/drawing/2014/main" id="{59FA3E73-6A09-0274-F8B4-3188FBAD9868}"/>
                </a:ext>
              </a:extLst>
            </p:cNvPr>
            <p:cNvCxnSpPr>
              <a:cxnSpLocks/>
              <a:stCxn id="378888" idx="2"/>
              <a:endCxn id="2" idx="0"/>
            </p:cNvCxnSpPr>
            <p:nvPr/>
          </p:nvCxnSpPr>
          <p:spPr>
            <a:xfrm flipH="1">
              <a:off x="3606536" y="2500085"/>
              <a:ext cx="4233" cy="2089723"/>
            </a:xfrm>
            <a:prstGeom prst="straightConnector1">
              <a:avLst/>
            </a:prstGeom>
            <a:noFill/>
            <a:ln w="19050">
              <a:solidFill>
                <a:srgbClr val="3333FF"/>
              </a:solidFill>
              <a:miter lim="800000"/>
              <a:headEnd/>
              <a:tailEnd type="triangle" w="med" len="med"/>
            </a:ln>
          </p:spPr>
        </p:cxnSp>
        <p:sp>
          <p:nvSpPr>
            <p:cNvPr id="7" name="Rectangle 7">
              <a:extLst>
                <a:ext uri="{FF2B5EF4-FFF2-40B4-BE49-F238E27FC236}">
                  <a16:creationId xmlns:a16="http://schemas.microsoft.com/office/drawing/2014/main" id="{01B8FE8A-3FA5-11AA-D865-4CA99AB5B8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67417" y="5334815"/>
              <a:ext cx="324000" cy="1080000"/>
            </a:xfrm>
            <a:prstGeom prst="rect">
              <a:avLst/>
            </a:prstGeom>
            <a:solidFill>
              <a:srgbClr val="66FF66"/>
            </a:solidFill>
            <a:ln w="12700">
              <a:solidFill>
                <a:srgbClr val="3333FF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eaVert" wrap="none" lIns="36000" tIns="36000" rIns="36000" bIns="36000" anchor="ctr" anchorCtr="1"/>
            <a:lstStyle/>
            <a:p>
              <a:pPr algn="ctr">
                <a:lnSpc>
                  <a:spcPct val="90000"/>
                </a:lnSpc>
                <a:spcBef>
                  <a:spcPct val="20000"/>
                </a:spcBef>
                <a:defRPr/>
              </a:pPr>
              <a:r>
                <a:rPr lang="zh-TW" altLang="en-US" dirty="0">
                  <a:solidFill>
                    <a:srgbClr val="FF0000"/>
                  </a:solidFill>
                  <a:latin typeface="華康中圓體" pitchFamily="49" charset="-120"/>
                  <a:ea typeface="華康中圓體" pitchFamily="49" charset="-120"/>
                </a:rPr>
                <a:t>輔訓組</a:t>
              </a:r>
              <a:endParaRPr lang="en-US" altLang="zh-TW" dirty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endParaRPr>
            </a:p>
          </p:txBody>
        </p:sp>
        <p:cxnSp>
          <p:nvCxnSpPr>
            <p:cNvPr id="8" name="AutoShape 133">
              <a:extLst>
                <a:ext uri="{FF2B5EF4-FFF2-40B4-BE49-F238E27FC236}">
                  <a16:creationId xmlns:a16="http://schemas.microsoft.com/office/drawing/2014/main" id="{433571CB-2FA8-E935-B1BA-2298EFDE9030}"/>
                </a:ext>
              </a:extLst>
            </p:cNvPr>
            <p:cNvCxnSpPr>
              <a:cxnSpLocks noChangeShapeType="1"/>
              <a:stCxn id="2" idx="2"/>
              <a:endCxn id="7" idx="0"/>
            </p:cNvCxnSpPr>
            <p:nvPr/>
          </p:nvCxnSpPr>
          <p:spPr bwMode="auto">
            <a:xfrm rot="5400000">
              <a:off x="2425474" y="4153752"/>
              <a:ext cx="385007" cy="1977119"/>
            </a:xfrm>
            <a:prstGeom prst="bentConnector3">
              <a:avLst>
                <a:gd name="adj1" fmla="val 50000"/>
              </a:avLst>
            </a:prstGeom>
            <a:noFill/>
            <a:ln w="12700">
              <a:solidFill>
                <a:srgbClr val="3333FF"/>
              </a:solidFill>
              <a:miter lim="800000"/>
              <a:headEnd/>
              <a:tailEnd type="none" w="med" len="med"/>
            </a:ln>
          </p:spPr>
        </p:cxnSp>
      </p:grpSp>
      <p:sp>
        <p:nvSpPr>
          <p:cNvPr id="10" name="矩形 9">
            <a:extLst>
              <a:ext uri="{FF2B5EF4-FFF2-40B4-BE49-F238E27FC236}">
                <a16:creationId xmlns:a16="http://schemas.microsoft.com/office/drawing/2014/main" id="{4F39A50E-D4AD-078F-4D19-A23C5C25AFDD}"/>
              </a:ext>
            </a:extLst>
          </p:cNvPr>
          <p:cNvSpPr/>
          <p:nvPr/>
        </p:nvSpPr>
        <p:spPr>
          <a:xfrm>
            <a:off x="856366" y="1542498"/>
            <a:ext cx="970385" cy="996033"/>
          </a:xfrm>
          <a:prstGeom prst="rect">
            <a:avLst/>
          </a:prstGeom>
        </p:spPr>
        <p:txBody>
          <a:bodyPr wrap="none" lIns="36000" tIns="36000" rIns="36000" bIns="36000">
            <a:spAutoFit/>
          </a:bodyPr>
          <a:lstStyle/>
          <a:p>
            <a:pPr algn="ctr"/>
            <a:r>
              <a:rPr lang="zh-TW" altLang="en-US" dirty="0">
                <a:solidFill>
                  <a:srgbClr val="3333FF"/>
                </a:solidFill>
                <a:latin typeface="華康中圓體" pitchFamily="49" charset="-120"/>
                <a:ea typeface="華康中圓體" pitchFamily="49" charset="-120"/>
              </a:rPr>
              <a:t>會員</a:t>
            </a:r>
            <a:endParaRPr lang="en-US" altLang="zh-TW" dirty="0">
              <a:solidFill>
                <a:srgbClr val="3333FF"/>
              </a:solidFill>
              <a:latin typeface="華康中圓體" pitchFamily="49" charset="-120"/>
              <a:ea typeface="華康中圓體" pitchFamily="49" charset="-120"/>
            </a:endParaRPr>
          </a:p>
          <a:p>
            <a:pPr marL="177800" indent="-88900">
              <a:buFont typeface="Arial" pitchFamily="34" charset="0"/>
              <a:buChar char="•"/>
            </a:pPr>
            <a:r>
              <a:rPr lang="zh-TW" altLang="en-US" sz="1400" dirty="0">
                <a:solidFill>
                  <a:srgbClr val="3333FF"/>
                </a:solidFill>
                <a:latin typeface="華康中圓體" pitchFamily="49" charset="-120"/>
                <a:ea typeface="華康中圓體" pitchFamily="49" charset="-120"/>
              </a:rPr>
              <a:t>個人會員</a:t>
            </a:r>
            <a:endParaRPr lang="en-US" altLang="zh-TW" sz="1400" dirty="0">
              <a:solidFill>
                <a:srgbClr val="3333FF"/>
              </a:solidFill>
              <a:latin typeface="華康中圓體" pitchFamily="49" charset="-120"/>
              <a:ea typeface="華康中圓體" pitchFamily="49" charset="-120"/>
            </a:endParaRPr>
          </a:p>
          <a:p>
            <a:pPr marL="177800" indent="-88900">
              <a:buFont typeface="Arial" pitchFamily="34" charset="0"/>
              <a:buChar char="•"/>
            </a:pPr>
            <a:r>
              <a:rPr lang="zh-TW" altLang="en-US" sz="1400" dirty="0">
                <a:solidFill>
                  <a:srgbClr val="3333FF"/>
                </a:solidFill>
                <a:latin typeface="華康中圓體" pitchFamily="49" charset="-120"/>
                <a:ea typeface="華康中圓體" pitchFamily="49" charset="-120"/>
              </a:rPr>
              <a:t>團體會員</a:t>
            </a:r>
            <a:endParaRPr lang="en-US" altLang="zh-TW" sz="1400" dirty="0">
              <a:solidFill>
                <a:srgbClr val="3333FF"/>
              </a:solidFill>
              <a:latin typeface="華康中圓體" pitchFamily="49" charset="-120"/>
              <a:ea typeface="華康中圓體" pitchFamily="49" charset="-120"/>
            </a:endParaRPr>
          </a:p>
          <a:p>
            <a:pPr marL="177800" indent="-88900">
              <a:buFont typeface="Arial" pitchFamily="34" charset="0"/>
              <a:buChar char="•"/>
            </a:pPr>
            <a:r>
              <a:rPr lang="zh-TW" altLang="en-US" sz="1400" dirty="0">
                <a:solidFill>
                  <a:srgbClr val="3333FF"/>
                </a:solidFill>
                <a:latin typeface="華康中圓體" pitchFamily="49" charset="-120"/>
                <a:ea typeface="華康中圓體" pitchFamily="49" charset="-120"/>
              </a:rPr>
              <a:t>贊助會員</a:t>
            </a:r>
          </a:p>
        </p:txBody>
      </p:sp>
      <p:grpSp>
        <p:nvGrpSpPr>
          <p:cNvPr id="14" name="群組 13">
            <a:extLst>
              <a:ext uri="{FF2B5EF4-FFF2-40B4-BE49-F238E27FC236}">
                <a16:creationId xmlns:a16="http://schemas.microsoft.com/office/drawing/2014/main" id="{43457EF5-C3FF-1D2A-85E5-BA92D898128B}"/>
              </a:ext>
            </a:extLst>
          </p:cNvPr>
          <p:cNvGrpSpPr/>
          <p:nvPr/>
        </p:nvGrpSpPr>
        <p:grpSpPr>
          <a:xfrm>
            <a:off x="3770698" y="2705340"/>
            <a:ext cx="1922430" cy="1737714"/>
            <a:chOff x="3770698" y="2705340"/>
            <a:chExt cx="1922430" cy="1737714"/>
          </a:xfrm>
        </p:grpSpPr>
        <p:sp>
          <p:nvSpPr>
            <p:cNvPr id="378885" name="矩形: 圓角 378884">
              <a:extLst>
                <a:ext uri="{FF2B5EF4-FFF2-40B4-BE49-F238E27FC236}">
                  <a16:creationId xmlns:a16="http://schemas.microsoft.com/office/drawing/2014/main" id="{9FE85BBA-5C18-8C64-1D8A-B7F2EE9FD6A3}"/>
                </a:ext>
              </a:extLst>
            </p:cNvPr>
            <p:cNvSpPr/>
            <p:nvPr/>
          </p:nvSpPr>
          <p:spPr>
            <a:xfrm>
              <a:off x="4209872" y="2710821"/>
              <a:ext cx="1152000" cy="288000"/>
            </a:xfrm>
            <a:prstGeom prst="roundRect">
              <a:avLst>
                <a:gd name="adj" fmla="val 21077"/>
              </a:avLst>
            </a:prstGeom>
            <a:solidFill>
              <a:srgbClr val="66FF66"/>
            </a:solidFill>
            <a:ln w="19050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lIns="36000" tIns="36000" rIns="36000" bIns="36000" anchor="ctr" anchorCtr="1"/>
            <a:lstStyle/>
            <a:p>
              <a:pPr algn="ctr">
                <a:lnSpc>
                  <a:spcPct val="90000"/>
                </a:lnSpc>
                <a:spcBef>
                  <a:spcPct val="20000"/>
                </a:spcBef>
              </a:pPr>
              <a:r>
                <a:rPr lang="zh-TW" altLang="en-US" sz="1600" dirty="0">
                  <a:latin typeface="華康中圓體" pitchFamily="49" charset="-120"/>
                  <a:ea typeface="華康中圓體" pitchFamily="49" charset="-120"/>
                </a:rPr>
                <a:t>再生委員會</a:t>
              </a:r>
            </a:p>
          </p:txBody>
        </p:sp>
        <p:sp>
          <p:nvSpPr>
            <p:cNvPr id="378886" name="矩形: 圓角 378885">
              <a:extLst>
                <a:ext uri="{FF2B5EF4-FFF2-40B4-BE49-F238E27FC236}">
                  <a16:creationId xmlns:a16="http://schemas.microsoft.com/office/drawing/2014/main" id="{94218BF7-1B97-6F21-FBA7-774B7DC308A1}"/>
                </a:ext>
              </a:extLst>
            </p:cNvPr>
            <p:cNvSpPr/>
            <p:nvPr/>
          </p:nvSpPr>
          <p:spPr>
            <a:xfrm>
              <a:off x="4209872" y="3065557"/>
              <a:ext cx="1152000" cy="288000"/>
            </a:xfrm>
            <a:prstGeom prst="roundRect">
              <a:avLst>
                <a:gd name="adj" fmla="val 21077"/>
              </a:avLst>
            </a:prstGeom>
            <a:solidFill>
              <a:srgbClr val="FFFF99"/>
            </a:solidFill>
            <a:ln w="19050" algn="ctr">
              <a:noFill/>
              <a:miter lim="800000"/>
              <a:headEnd/>
              <a:tailEnd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none" lIns="36000" tIns="36000" rIns="36000" bIns="36000" anchor="ctr" anchorCtr="1"/>
            <a:lstStyle/>
            <a:p>
              <a:pPr>
                <a:lnSpc>
                  <a:spcPct val="90000"/>
                </a:lnSpc>
                <a:spcBef>
                  <a:spcPct val="20000"/>
                </a:spcBef>
              </a:pPr>
              <a:r>
                <a:rPr lang="zh-TW" altLang="en-US" sz="1600" dirty="0">
                  <a:latin typeface="華康中圓體" pitchFamily="49" charset="-120"/>
                  <a:ea typeface="華康中圓體" pitchFamily="49" charset="-120"/>
                </a:rPr>
                <a:t>創生委員會</a:t>
              </a:r>
            </a:p>
          </p:txBody>
        </p:sp>
        <p:sp>
          <p:nvSpPr>
            <p:cNvPr id="378889" name="矩形: 圓角 378888">
              <a:extLst>
                <a:ext uri="{FF2B5EF4-FFF2-40B4-BE49-F238E27FC236}">
                  <a16:creationId xmlns:a16="http://schemas.microsoft.com/office/drawing/2014/main" id="{900E8782-ADED-B87F-191E-6E6BE1F90AB5}"/>
                </a:ext>
              </a:extLst>
            </p:cNvPr>
            <p:cNvSpPr/>
            <p:nvPr/>
          </p:nvSpPr>
          <p:spPr>
            <a:xfrm>
              <a:off x="4214019" y="3435229"/>
              <a:ext cx="1152000" cy="288000"/>
            </a:xfrm>
            <a:prstGeom prst="roundRect">
              <a:avLst>
                <a:gd name="adj" fmla="val 21077"/>
              </a:avLst>
            </a:prstGeom>
            <a:solidFill>
              <a:srgbClr val="66FFFF"/>
            </a:solidFill>
            <a:ln w="19050" algn="ctr">
              <a:noFill/>
              <a:miter lim="800000"/>
              <a:headEnd/>
              <a:tailEnd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none" lIns="36000" tIns="36000" rIns="36000" bIns="36000" anchor="ctr" anchorCtr="1"/>
            <a:lstStyle/>
            <a:p>
              <a:pPr>
                <a:lnSpc>
                  <a:spcPct val="90000"/>
                </a:lnSpc>
                <a:spcBef>
                  <a:spcPct val="20000"/>
                </a:spcBef>
              </a:pPr>
              <a:r>
                <a:rPr lang="zh-TW" altLang="en-US" sz="1600" dirty="0">
                  <a:latin typeface="華康中圓體" pitchFamily="49" charset="-120"/>
                  <a:ea typeface="華康中圓體" pitchFamily="49" charset="-120"/>
                </a:rPr>
                <a:t>共生委員會</a:t>
              </a:r>
            </a:p>
          </p:txBody>
        </p:sp>
        <p:sp>
          <p:nvSpPr>
            <p:cNvPr id="378890" name="矩形: 圓角 378889">
              <a:extLst>
                <a:ext uri="{FF2B5EF4-FFF2-40B4-BE49-F238E27FC236}">
                  <a16:creationId xmlns:a16="http://schemas.microsoft.com/office/drawing/2014/main" id="{EBDC778D-FFCD-B719-72A0-612F2176B039}"/>
                </a:ext>
              </a:extLst>
            </p:cNvPr>
            <p:cNvSpPr/>
            <p:nvPr/>
          </p:nvSpPr>
          <p:spPr>
            <a:xfrm>
              <a:off x="4216169" y="3787648"/>
              <a:ext cx="1152000" cy="288000"/>
            </a:xfrm>
            <a:prstGeom prst="roundRect">
              <a:avLst>
                <a:gd name="adj" fmla="val 21077"/>
              </a:avLst>
            </a:prstGeom>
            <a:solidFill>
              <a:srgbClr val="FFFF00"/>
            </a:solidFill>
            <a:ln w="19050" algn="ctr">
              <a:noFill/>
              <a:miter lim="800000"/>
              <a:headEnd/>
              <a:tailEnd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none" lIns="36000" tIns="36000" rIns="36000" bIns="36000" anchor="ctr" anchorCtr="1"/>
            <a:lstStyle/>
            <a:p>
              <a:pPr>
                <a:lnSpc>
                  <a:spcPct val="90000"/>
                </a:lnSpc>
                <a:spcBef>
                  <a:spcPct val="20000"/>
                </a:spcBef>
              </a:pPr>
              <a:r>
                <a:rPr lang="zh-TW" altLang="en-US" sz="1600" dirty="0">
                  <a:latin typeface="華康中圓體" pitchFamily="49" charset="-120"/>
                  <a:ea typeface="華康中圓體" pitchFamily="49" charset="-120"/>
                </a:rPr>
                <a:t>推訓委員會</a:t>
              </a:r>
            </a:p>
          </p:txBody>
        </p:sp>
        <p:sp>
          <p:nvSpPr>
            <p:cNvPr id="378891" name="矩形: 圓角 378890">
              <a:extLst>
                <a:ext uri="{FF2B5EF4-FFF2-40B4-BE49-F238E27FC236}">
                  <a16:creationId xmlns:a16="http://schemas.microsoft.com/office/drawing/2014/main" id="{5428260B-E6A4-A15A-7925-B5F03A37F3C6}"/>
                </a:ext>
              </a:extLst>
            </p:cNvPr>
            <p:cNvSpPr/>
            <p:nvPr/>
          </p:nvSpPr>
          <p:spPr>
            <a:xfrm>
              <a:off x="4214675" y="4124151"/>
              <a:ext cx="1152000" cy="288000"/>
            </a:xfrm>
            <a:prstGeom prst="roundRect">
              <a:avLst>
                <a:gd name="adj" fmla="val 21077"/>
              </a:avLst>
            </a:prstGeom>
            <a:solidFill>
              <a:srgbClr val="FFCCFF"/>
            </a:solidFill>
            <a:ln w="19050" algn="ctr">
              <a:noFill/>
              <a:miter lim="800000"/>
              <a:headEnd/>
              <a:tailEnd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none" lIns="36000" tIns="36000" rIns="36000" bIns="36000" anchor="ctr" anchorCtr="1"/>
            <a:lstStyle/>
            <a:p>
              <a:pPr>
                <a:lnSpc>
                  <a:spcPct val="90000"/>
                </a:lnSpc>
                <a:spcBef>
                  <a:spcPct val="20000"/>
                </a:spcBef>
              </a:pPr>
              <a:r>
                <a:rPr lang="zh-TW" altLang="en-US" sz="1600" dirty="0">
                  <a:solidFill>
                    <a:srgbClr val="FF0000"/>
                  </a:solidFill>
                  <a:latin typeface="華康中圓體" pitchFamily="49" charset="-120"/>
                  <a:ea typeface="華康中圓體" pitchFamily="49" charset="-120"/>
                </a:rPr>
                <a:t>樂活委員會</a:t>
              </a:r>
            </a:p>
          </p:txBody>
        </p:sp>
        <p:sp>
          <p:nvSpPr>
            <p:cNvPr id="378903" name="矩形: 圓角 378902">
              <a:extLst>
                <a:ext uri="{FF2B5EF4-FFF2-40B4-BE49-F238E27FC236}">
                  <a16:creationId xmlns:a16="http://schemas.microsoft.com/office/drawing/2014/main" id="{6AC14B2D-CC80-B8F0-88FF-8E551C9B7363}"/>
                </a:ext>
              </a:extLst>
            </p:cNvPr>
            <p:cNvSpPr/>
            <p:nvPr/>
          </p:nvSpPr>
          <p:spPr>
            <a:xfrm>
              <a:off x="3770698" y="2715054"/>
              <a:ext cx="360000" cy="1728000"/>
            </a:xfrm>
            <a:prstGeom prst="roundRect">
              <a:avLst>
                <a:gd name="adj" fmla="val 21077"/>
              </a:avLst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eaVert" wrap="none" lIns="36000" tIns="36000" rIns="36000" bIns="36000" anchor="ctr" anchorCtr="1"/>
            <a:lstStyle/>
            <a:p>
              <a:pPr algn="ctr">
                <a:lnSpc>
                  <a:spcPct val="90000"/>
                </a:lnSpc>
                <a:spcBef>
                  <a:spcPct val="20000"/>
                </a:spcBef>
              </a:pPr>
              <a:r>
                <a:rPr lang="zh-TW" altLang="en-US" dirty="0">
                  <a:solidFill>
                    <a:schemeClr val="tx1"/>
                  </a:solidFill>
                  <a:latin typeface="華康中圓體" pitchFamily="49" charset="-120"/>
                  <a:ea typeface="華康中圓體" pitchFamily="49" charset="-120"/>
                </a:rPr>
                <a:t>委員會</a:t>
              </a:r>
            </a:p>
          </p:txBody>
        </p:sp>
        <p:sp>
          <p:nvSpPr>
            <p:cNvPr id="11" name="矩形: 圓角 10">
              <a:extLst>
                <a:ext uri="{FF2B5EF4-FFF2-40B4-BE49-F238E27FC236}">
                  <a16:creationId xmlns:a16="http://schemas.microsoft.com/office/drawing/2014/main" id="{F1200211-4CE7-AF52-0E30-15AA9AC4E176}"/>
                </a:ext>
              </a:extLst>
            </p:cNvPr>
            <p:cNvSpPr/>
            <p:nvPr/>
          </p:nvSpPr>
          <p:spPr>
            <a:xfrm>
              <a:off x="5405128" y="2705340"/>
              <a:ext cx="288000" cy="1728000"/>
            </a:xfrm>
            <a:prstGeom prst="roundRect">
              <a:avLst>
                <a:gd name="adj" fmla="val 21077"/>
              </a:avLst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eaVert" wrap="none" lIns="36000" tIns="36000" rIns="36000" bIns="36000" anchor="ctr" anchorCtr="1"/>
            <a:lstStyle/>
            <a:p>
              <a:pPr algn="ctr">
                <a:lnSpc>
                  <a:spcPct val="90000"/>
                </a:lnSpc>
                <a:spcBef>
                  <a:spcPct val="20000"/>
                </a:spcBef>
              </a:pPr>
              <a:r>
                <a:rPr lang="zh-TW" altLang="en-US" sz="1600" dirty="0">
                  <a:solidFill>
                    <a:schemeClr val="tx1"/>
                  </a:solidFill>
                  <a:latin typeface="華康中圓體" pitchFamily="49" charset="-120"/>
                  <a:ea typeface="華康中圓體" pitchFamily="49" charset="-120"/>
                </a:rPr>
                <a:t>知見專家顧問</a:t>
              </a:r>
            </a:p>
          </p:txBody>
        </p:sp>
      </p:grpSp>
      <p:grpSp>
        <p:nvGrpSpPr>
          <p:cNvPr id="19" name="群組 18">
            <a:extLst>
              <a:ext uri="{FF2B5EF4-FFF2-40B4-BE49-F238E27FC236}">
                <a16:creationId xmlns:a16="http://schemas.microsoft.com/office/drawing/2014/main" id="{AC822D52-C723-853E-88FA-D3D5D17B3D07}"/>
              </a:ext>
            </a:extLst>
          </p:cNvPr>
          <p:cNvGrpSpPr/>
          <p:nvPr/>
        </p:nvGrpSpPr>
        <p:grpSpPr>
          <a:xfrm>
            <a:off x="1964493" y="2382618"/>
            <a:ext cx="3345845" cy="2759693"/>
            <a:chOff x="1964493" y="2382618"/>
            <a:chExt cx="3345845" cy="2759693"/>
          </a:xfrm>
        </p:grpSpPr>
        <p:sp>
          <p:nvSpPr>
            <p:cNvPr id="16" name="Rectangle 2">
              <a:extLst>
                <a:ext uri="{FF2B5EF4-FFF2-40B4-BE49-F238E27FC236}">
                  <a16:creationId xmlns:a16="http://schemas.microsoft.com/office/drawing/2014/main" id="{699BBF52-FC20-E2B4-B52D-5F9EB685547F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4261406" y="2409060"/>
              <a:ext cx="1048932" cy="349702"/>
            </a:xfrm>
            <a:prstGeom prst="rect">
              <a:avLst/>
            </a:prstGeom>
            <a:noFill/>
          </p:spPr>
          <p:txBody>
            <a:bodyPr vert="horz" wrap="none" lIns="36000" tIns="36000" rIns="36000" bIns="36000" rtlCol="0" anchor="t" anchorCtr="0">
              <a:spAutoFit/>
            </a:bodyPr>
            <a:lstStyle/>
            <a:p>
              <a:pPr lvl="0" defTabSz="3856038">
                <a:spcBef>
                  <a:spcPts val="600"/>
                </a:spcBef>
                <a:buSzPct val="80000"/>
                <a:defRPr/>
              </a:pPr>
              <a:r>
                <a:rPr lang="zh-TW" altLang="en-US" dirty="0">
                  <a:pattFill prst="lgConfetti">
                    <a:fgClr>
                      <a:schemeClr val="bg1"/>
                    </a:fgClr>
                    <a:bgClr>
                      <a:srgbClr val="00B0F0"/>
                    </a:bgClr>
                  </a:pattFill>
                  <a:ea typeface="華康中圓體" pitchFamily="49" charset="-120"/>
                </a:rPr>
                <a:t>決策 主持</a:t>
              </a:r>
              <a:endParaRPr lang="en-US" altLang="zh-TW" sz="1200" dirty="0">
                <a:pattFill prst="lgConfetti">
                  <a:fgClr>
                    <a:schemeClr val="bg1"/>
                  </a:fgClr>
                  <a:bgClr>
                    <a:srgbClr val="00B0F0"/>
                  </a:bgClr>
                </a:pattFill>
                <a:ea typeface="華康中圓體" pitchFamily="49" charset="-120"/>
              </a:endParaRPr>
            </a:p>
          </p:txBody>
        </p:sp>
        <p:sp>
          <p:nvSpPr>
            <p:cNvPr id="17" name="Rectangle 2">
              <a:extLst>
                <a:ext uri="{FF2B5EF4-FFF2-40B4-BE49-F238E27FC236}">
                  <a16:creationId xmlns:a16="http://schemas.microsoft.com/office/drawing/2014/main" id="{9701875C-2FE2-9D18-7821-E9576CCD9C2A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1964493" y="2382618"/>
              <a:ext cx="996033" cy="349702"/>
            </a:xfrm>
            <a:prstGeom prst="rect">
              <a:avLst/>
            </a:prstGeom>
            <a:noFill/>
          </p:spPr>
          <p:txBody>
            <a:bodyPr vert="horz" wrap="none" lIns="36000" tIns="36000" rIns="36000" bIns="36000" rtlCol="0" anchor="t" anchorCtr="0">
              <a:spAutoFit/>
            </a:bodyPr>
            <a:lstStyle/>
            <a:p>
              <a:pPr lvl="0" defTabSz="3856038">
                <a:spcBef>
                  <a:spcPts val="600"/>
                </a:spcBef>
                <a:buSzPct val="80000"/>
                <a:defRPr/>
              </a:pPr>
              <a:r>
                <a:rPr lang="zh-TW" altLang="en-US" dirty="0">
                  <a:pattFill prst="lgConfetti">
                    <a:fgClr>
                      <a:schemeClr val="bg1"/>
                    </a:fgClr>
                    <a:bgClr>
                      <a:srgbClr val="00B0F0"/>
                    </a:bgClr>
                  </a:pattFill>
                  <a:ea typeface="華康中圓體" pitchFamily="49" charset="-120"/>
                </a:rPr>
                <a:t>服務推動</a:t>
              </a:r>
              <a:endParaRPr lang="en-US" altLang="zh-TW" dirty="0">
                <a:pattFill prst="lgConfetti">
                  <a:fgClr>
                    <a:schemeClr val="bg1"/>
                  </a:fgClr>
                  <a:bgClr>
                    <a:srgbClr val="00B0F0"/>
                  </a:bgClr>
                </a:pattFill>
                <a:ea typeface="華康中圓體" pitchFamily="49" charset="-120"/>
              </a:endParaRPr>
            </a:p>
          </p:txBody>
        </p:sp>
        <p:sp>
          <p:nvSpPr>
            <p:cNvPr id="18" name="Rectangle 2">
              <a:extLst>
                <a:ext uri="{FF2B5EF4-FFF2-40B4-BE49-F238E27FC236}">
                  <a16:creationId xmlns:a16="http://schemas.microsoft.com/office/drawing/2014/main" id="{E7176416-43EC-5397-77D0-594FEE0883AB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1985087" y="4792609"/>
              <a:ext cx="996033" cy="349702"/>
            </a:xfrm>
            <a:prstGeom prst="rect">
              <a:avLst/>
            </a:prstGeom>
            <a:noFill/>
          </p:spPr>
          <p:txBody>
            <a:bodyPr vert="horz" wrap="none" lIns="36000" tIns="36000" rIns="36000" bIns="36000" rtlCol="0" anchor="t" anchorCtr="0">
              <a:spAutoFit/>
            </a:bodyPr>
            <a:lstStyle/>
            <a:p>
              <a:pPr lvl="0" defTabSz="3856038">
                <a:spcBef>
                  <a:spcPts val="600"/>
                </a:spcBef>
                <a:buSzPct val="80000"/>
                <a:defRPr/>
              </a:pPr>
              <a:r>
                <a:rPr lang="zh-TW" altLang="en-US" dirty="0">
                  <a:pattFill prst="lgConfetti">
                    <a:fgClr>
                      <a:schemeClr val="bg1"/>
                    </a:fgClr>
                    <a:bgClr>
                      <a:srgbClr val="00B0F0"/>
                    </a:bgClr>
                  </a:pattFill>
                  <a:ea typeface="華康中圓體" pitchFamily="49" charset="-120"/>
                </a:rPr>
                <a:t>支援執行</a:t>
              </a:r>
              <a:endParaRPr lang="en-US" altLang="zh-TW" dirty="0">
                <a:pattFill prst="lgConfetti">
                  <a:fgClr>
                    <a:schemeClr val="bg1"/>
                  </a:fgClr>
                  <a:bgClr>
                    <a:srgbClr val="00B0F0"/>
                  </a:bgClr>
                </a:pattFill>
                <a:ea typeface="華康中圓體" pitchFamily="49" charset="-120"/>
              </a:endParaRPr>
            </a:p>
          </p:txBody>
        </p:sp>
      </p:grpSp>
      <p:sp>
        <p:nvSpPr>
          <p:cNvPr id="20" name="矩形 19">
            <a:extLst>
              <a:ext uri="{FF2B5EF4-FFF2-40B4-BE49-F238E27FC236}">
                <a16:creationId xmlns:a16="http://schemas.microsoft.com/office/drawing/2014/main" id="{B8F34D31-EF57-32CB-701F-3D32C05AFF0D}"/>
              </a:ext>
            </a:extLst>
          </p:cNvPr>
          <p:cNvSpPr/>
          <p:nvPr/>
        </p:nvSpPr>
        <p:spPr>
          <a:xfrm>
            <a:off x="5893207" y="4694985"/>
            <a:ext cx="2336960" cy="1611586"/>
          </a:xfrm>
          <a:prstGeom prst="rect">
            <a:avLst/>
          </a:prstGeom>
        </p:spPr>
        <p:txBody>
          <a:bodyPr wrap="square" lIns="36000" tIns="36000" rIns="36000" bIns="36000">
            <a:spAutoFit/>
          </a:bodyPr>
          <a:lstStyle/>
          <a:p>
            <a:pPr>
              <a:spcBef>
                <a:spcPts val="600"/>
              </a:spcBef>
              <a:buSzPct val="70000"/>
            </a:pPr>
            <a:r>
              <a:rPr lang="zh-TW" altLang="en-US" sz="2000" dirty="0">
                <a:solidFill>
                  <a:srgbClr val="008000"/>
                </a:solidFill>
                <a:latin typeface="華康中圓體" pitchFamily="49" charset="-120"/>
                <a:ea typeface="華康中圓體" pitchFamily="49" charset="-120"/>
              </a:rPr>
              <a:t>協會資產權益</a:t>
            </a:r>
            <a:endParaRPr lang="en-US" altLang="zh-TW" sz="2000" dirty="0">
              <a:solidFill>
                <a:srgbClr val="008000"/>
              </a:solidFill>
              <a:latin typeface="華康中圓體" pitchFamily="49" charset="-120"/>
              <a:ea typeface="華康中圓體" pitchFamily="49" charset="-120"/>
            </a:endParaRPr>
          </a:p>
          <a:p>
            <a:pPr marL="285750" indent="-198438">
              <a:buSzPct val="70000"/>
              <a:buFont typeface="Wingdings" panose="05000000000000000000" pitchFamily="2" charset="2"/>
              <a:buChar char="l"/>
            </a:pPr>
            <a:r>
              <a:rPr lang="zh-TW" altLang="en-US" sz="1600" dirty="0">
                <a:solidFill>
                  <a:srgbClr val="008000"/>
                </a:solidFill>
                <a:latin typeface="華康中圓體" pitchFamily="49" charset="-120"/>
                <a:ea typeface="華康中圓體" pitchFamily="49" charset="-120"/>
              </a:rPr>
              <a:t>專業公用設施</a:t>
            </a:r>
            <a:endParaRPr lang="en-US" altLang="zh-TW" sz="1600" dirty="0">
              <a:solidFill>
                <a:srgbClr val="008000"/>
              </a:solidFill>
              <a:latin typeface="華康中圓體" pitchFamily="49" charset="-120"/>
              <a:ea typeface="華康中圓體" pitchFamily="49" charset="-120"/>
            </a:endParaRPr>
          </a:p>
          <a:p>
            <a:pPr marL="285750" indent="-198438">
              <a:buSzPct val="70000"/>
              <a:buFont typeface="Wingdings" panose="05000000000000000000" pitchFamily="2" charset="2"/>
              <a:buChar char="l"/>
            </a:pPr>
            <a:r>
              <a:rPr lang="zh-TW" altLang="en-US" sz="1600" dirty="0">
                <a:solidFill>
                  <a:srgbClr val="008000"/>
                </a:solidFill>
                <a:latin typeface="華康中圓體" pitchFamily="49" charset="-120"/>
                <a:ea typeface="華康中圓體" pitchFamily="49" charset="-120"/>
              </a:rPr>
              <a:t>協會分配資產</a:t>
            </a:r>
            <a:endParaRPr lang="en-US" altLang="zh-TW" sz="1600" dirty="0">
              <a:solidFill>
                <a:srgbClr val="008000"/>
              </a:solidFill>
              <a:latin typeface="華康中圓體" pitchFamily="49" charset="-120"/>
              <a:ea typeface="華康中圓體" pitchFamily="49" charset="-120"/>
            </a:endParaRPr>
          </a:p>
          <a:p>
            <a:pPr marL="285750" indent="-198438">
              <a:buSzPct val="70000"/>
              <a:buFont typeface="Wingdings" panose="05000000000000000000" pitchFamily="2" charset="2"/>
              <a:buChar char="l"/>
            </a:pPr>
            <a:r>
              <a:rPr lang="zh-TW" altLang="en-US" sz="1600" dirty="0">
                <a:solidFill>
                  <a:srgbClr val="008000"/>
                </a:solidFill>
                <a:latin typeface="華康中圓體" pitchFamily="49" charset="-120"/>
                <a:ea typeface="華康中圓體" pitchFamily="49" charset="-120"/>
              </a:rPr>
              <a:t>市府分配資產經營權</a:t>
            </a:r>
            <a:endParaRPr lang="en-US" altLang="zh-TW" sz="1600" dirty="0">
              <a:solidFill>
                <a:srgbClr val="008000"/>
              </a:solidFill>
              <a:latin typeface="華康中圓體" pitchFamily="49" charset="-120"/>
              <a:ea typeface="華康中圓體" pitchFamily="49" charset="-120"/>
            </a:endParaRPr>
          </a:p>
          <a:p>
            <a:pPr marL="285750" indent="-198438">
              <a:buSzPct val="70000"/>
              <a:buFont typeface="Wingdings" panose="05000000000000000000" pitchFamily="2" charset="2"/>
              <a:buChar char="l"/>
            </a:pPr>
            <a:r>
              <a:rPr lang="zh-TW" altLang="en-US" sz="1600" dirty="0">
                <a:solidFill>
                  <a:srgbClr val="008000"/>
                </a:solidFill>
                <a:latin typeface="華康中圓體" pitchFamily="49" charset="-120"/>
                <a:ea typeface="華康中圓體" pitchFamily="49" charset="-120"/>
              </a:rPr>
              <a:t>生活商城經營管理</a:t>
            </a:r>
            <a:endParaRPr lang="en-US" altLang="zh-TW" sz="1600" dirty="0">
              <a:solidFill>
                <a:srgbClr val="008000"/>
              </a:solidFill>
              <a:latin typeface="華康中圓體" pitchFamily="49" charset="-120"/>
              <a:ea typeface="華康中圓體" pitchFamily="49" charset="-120"/>
            </a:endParaRPr>
          </a:p>
          <a:p>
            <a:pPr marL="285750" indent="-198438">
              <a:buSzPct val="70000"/>
              <a:buFont typeface="Wingdings" panose="05000000000000000000" pitchFamily="2" charset="2"/>
              <a:buChar char="l"/>
            </a:pPr>
            <a:r>
              <a:rPr lang="zh-TW" altLang="en-US" sz="1600" dirty="0">
                <a:solidFill>
                  <a:srgbClr val="008000"/>
                </a:solidFill>
                <a:latin typeface="華康中圓體" pitchFamily="49" charset="-120"/>
                <a:ea typeface="華康中圓體" pitchFamily="49" charset="-120"/>
              </a:rPr>
              <a:t>其他共生取得權益</a:t>
            </a:r>
            <a:endParaRPr lang="en-US" altLang="zh-TW" sz="1600" dirty="0">
              <a:solidFill>
                <a:srgbClr val="008000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cxnSp>
        <p:nvCxnSpPr>
          <p:cNvPr id="9" name="AutoShape 133">
            <a:extLst>
              <a:ext uri="{FF2B5EF4-FFF2-40B4-BE49-F238E27FC236}">
                <a16:creationId xmlns:a16="http://schemas.microsoft.com/office/drawing/2014/main" id="{C169A83A-C126-EC6E-5577-6CCCAA3C2431}"/>
              </a:ext>
            </a:extLst>
          </p:cNvPr>
          <p:cNvCxnSpPr>
            <a:cxnSpLocks noChangeShapeType="1"/>
            <a:stCxn id="378887" idx="3"/>
            <a:endCxn id="378885" idx="0"/>
          </p:cNvCxnSpPr>
          <p:nvPr/>
        </p:nvCxnSpPr>
        <p:spPr bwMode="auto">
          <a:xfrm>
            <a:off x="4258769" y="1773232"/>
            <a:ext cx="527103" cy="937589"/>
          </a:xfrm>
          <a:prstGeom prst="bentConnector2">
            <a:avLst/>
          </a:prstGeom>
          <a:noFill/>
          <a:ln w="28575">
            <a:solidFill>
              <a:srgbClr val="3333FF"/>
            </a:solidFill>
            <a:prstDash val="sysDot"/>
            <a:miter lim="800000"/>
            <a:headEnd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3604088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3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3" grpId="0"/>
      <p:bldP spid="4" grpId="0"/>
      <p:bldP spid="10" grpId="0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CCBC25-1091-09C4-AD3B-07F0DCD336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82" name="Rectangle 2">
            <a:extLst>
              <a:ext uri="{FF2B5EF4-FFF2-40B4-BE49-F238E27FC236}">
                <a16:creationId xmlns:a16="http://schemas.microsoft.com/office/drawing/2014/main" id="{9C666806-CC06-E5A8-EDA6-96E9A38BB5E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13268" y="248059"/>
            <a:ext cx="3766022" cy="626701"/>
          </a:xfrm>
          <a:noFill/>
        </p:spPr>
        <p:txBody>
          <a:bodyPr wrap="none" lIns="36000" tIns="36000" rIns="36000" bIns="36000">
            <a:spAutoFit/>
          </a:bodyPr>
          <a:lstStyle/>
          <a:p>
            <a:pPr algn="l"/>
            <a:r>
              <a:rPr lang="zh-TW" altLang="en-US" sz="3600" dirty="0">
                <a:gradFill>
                  <a:gsLst>
                    <a:gs pos="100000">
                      <a:srgbClr val="A603AB">
                        <a:alpha val="0"/>
                      </a:srgbClr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0" scaled="0"/>
                </a:gradFill>
                <a:ea typeface="華康中圓體" pitchFamily="49" charset="-120"/>
              </a:rPr>
              <a:t>推簽組織架構任務</a:t>
            </a:r>
            <a:endParaRPr lang="zh-TW" altLang="en-US" sz="2000" dirty="0">
              <a:solidFill>
                <a:schemeClr val="folHlink"/>
              </a:solidFill>
              <a:ea typeface="華康中圓體" pitchFamily="49" charset="-12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79B1028B-3A6E-471D-FB0F-77919E1D087F}"/>
              </a:ext>
            </a:extLst>
          </p:cNvPr>
          <p:cNvSpPr/>
          <p:nvPr/>
        </p:nvSpPr>
        <p:spPr>
          <a:xfrm>
            <a:off x="606337" y="4327768"/>
            <a:ext cx="3712683" cy="1865502"/>
          </a:xfrm>
          <a:prstGeom prst="rect">
            <a:avLst/>
          </a:prstGeom>
        </p:spPr>
        <p:txBody>
          <a:bodyPr wrap="square" lIns="36000" tIns="36000" rIns="36000" bIns="36000">
            <a:spAutoFit/>
          </a:bodyPr>
          <a:lstStyle/>
          <a:p>
            <a:pPr>
              <a:spcBef>
                <a:spcPts val="300"/>
              </a:spcBef>
              <a:buSzPct val="70000"/>
            </a:pPr>
            <a:r>
              <a:rPr lang="zh-TW" altLang="en-US" sz="2400" dirty="0">
                <a:solidFill>
                  <a:srgbClr val="0000FF"/>
                </a:solidFill>
                <a:latin typeface="華康中圓體" pitchFamily="49" charset="-120"/>
                <a:ea typeface="華康中圓體" pitchFamily="49" charset="-120"/>
              </a:rPr>
              <a:t>作業方式：</a:t>
            </a:r>
            <a:r>
              <a:rPr lang="zh-TW" altLang="en-US" dirty="0">
                <a:solidFill>
                  <a:srgbClr val="0000FF"/>
                </a:solidFill>
                <a:latin typeface="華康中圓體" pitchFamily="49" charset="-120"/>
                <a:ea typeface="華康中圓體" pitchFamily="49" charset="-120"/>
              </a:rPr>
              <a:t>每區約</a:t>
            </a:r>
            <a:r>
              <a:rPr lang="en-US" altLang="zh-TW" dirty="0">
                <a:solidFill>
                  <a:srgbClr val="0000FF"/>
                </a:solidFill>
                <a:latin typeface="華康中圓體" pitchFamily="49" charset="-120"/>
                <a:ea typeface="華康中圓體" pitchFamily="49" charset="-120"/>
              </a:rPr>
              <a:t>400-500</a:t>
            </a:r>
            <a:r>
              <a:rPr lang="zh-TW" altLang="en-US" dirty="0">
                <a:solidFill>
                  <a:srgbClr val="0000FF"/>
                </a:solidFill>
                <a:latin typeface="華康中圓體" pitchFamily="49" charset="-120"/>
                <a:ea typeface="華康中圓體" pitchFamily="49" charset="-120"/>
              </a:rPr>
              <a:t>戶</a:t>
            </a:r>
            <a:endParaRPr lang="en-US" altLang="zh-TW" dirty="0">
              <a:solidFill>
                <a:srgbClr val="0000FF"/>
              </a:solidFill>
              <a:latin typeface="華康中圓體" pitchFamily="49" charset="-120"/>
              <a:ea typeface="華康中圓體" pitchFamily="49" charset="-120"/>
            </a:endParaRPr>
          </a:p>
          <a:p>
            <a:pPr marL="268288" indent="-179388">
              <a:spcBef>
                <a:spcPts val="300"/>
              </a:spcBef>
              <a:buSzPct val="70000"/>
              <a:buFont typeface="Wingdings" pitchFamily="2" charset="2"/>
              <a:buChar char="l"/>
            </a:pPr>
            <a:r>
              <a:rPr lang="zh-TW" altLang="en-US" sz="1600" dirty="0">
                <a:solidFill>
                  <a:srgbClr val="0000FF"/>
                </a:solidFill>
                <a:latin typeface="華康中圓體" pitchFamily="49" charset="-120"/>
                <a:ea typeface="華康中圓體" pitchFamily="49" charset="-120"/>
              </a:rPr>
              <a:t>訪談：邀約→說明會→服務</a:t>
            </a:r>
            <a:endParaRPr lang="en-US" altLang="zh-TW" sz="1600" dirty="0">
              <a:solidFill>
                <a:srgbClr val="0000FF"/>
              </a:solidFill>
              <a:latin typeface="華康中圓體" pitchFamily="49" charset="-120"/>
              <a:ea typeface="華康中圓體" pitchFamily="49" charset="-120"/>
            </a:endParaRPr>
          </a:p>
          <a:p>
            <a:pPr marL="268288" indent="-179388">
              <a:spcBef>
                <a:spcPts val="300"/>
              </a:spcBef>
              <a:buSzPct val="70000"/>
              <a:buFont typeface="Wingdings" pitchFamily="2" charset="2"/>
              <a:buChar char="l"/>
            </a:pPr>
            <a:r>
              <a:rPr lang="zh-TW" altLang="en-US" sz="1600" dirty="0">
                <a:solidFill>
                  <a:srgbClr val="0000FF"/>
                </a:solidFill>
                <a:latin typeface="華康中圓體" pitchFamily="49" charset="-120"/>
                <a:ea typeface="華康中圓體" pitchFamily="49" charset="-120"/>
              </a:rPr>
              <a:t>會談：顧問→調處→住居輔導</a:t>
            </a:r>
            <a:endParaRPr lang="en-US" altLang="zh-TW" sz="1600" dirty="0">
              <a:solidFill>
                <a:srgbClr val="0000FF"/>
              </a:solidFill>
              <a:latin typeface="華康中圓體" pitchFamily="49" charset="-120"/>
              <a:ea typeface="華康中圓體" pitchFamily="49" charset="-120"/>
            </a:endParaRPr>
          </a:p>
          <a:p>
            <a:pPr marL="268288" indent="-179388">
              <a:spcBef>
                <a:spcPts val="300"/>
              </a:spcBef>
              <a:buSzPct val="70000"/>
              <a:buFont typeface="Wingdings" pitchFamily="2" charset="2"/>
              <a:buChar char="l"/>
            </a:pPr>
            <a:r>
              <a:rPr lang="zh-TW" altLang="en-US" sz="1600" dirty="0">
                <a:solidFill>
                  <a:srgbClr val="0000FF"/>
                </a:solidFill>
                <a:latin typeface="華康中圓體" pitchFamily="49" charset="-120"/>
                <a:ea typeface="華康中圓體" pitchFamily="49" charset="-120"/>
              </a:rPr>
              <a:t>服務：推簽→意見回饋→協調</a:t>
            </a:r>
            <a:endParaRPr lang="en-US" altLang="zh-TW" sz="1600" dirty="0">
              <a:solidFill>
                <a:srgbClr val="0000FF"/>
              </a:solidFill>
              <a:latin typeface="華康中圓體" pitchFamily="49" charset="-120"/>
              <a:ea typeface="華康中圓體" pitchFamily="49" charset="-120"/>
            </a:endParaRPr>
          </a:p>
          <a:p>
            <a:pPr marL="268288" indent="-179388">
              <a:spcBef>
                <a:spcPts val="300"/>
              </a:spcBef>
              <a:buSzPct val="70000"/>
              <a:buFont typeface="Wingdings" pitchFamily="2" charset="2"/>
              <a:buChar char="l"/>
            </a:pPr>
            <a:r>
              <a:rPr lang="zh-TW" altLang="en-US" sz="1600" dirty="0">
                <a:solidFill>
                  <a:srgbClr val="0000FF"/>
                </a:solidFill>
                <a:latin typeface="華康中圓體" pitchFamily="49" charset="-120"/>
                <a:ea typeface="華康中圓體" pitchFamily="49" charset="-120"/>
              </a:rPr>
              <a:t>宣導：群組經營→通告→回報</a:t>
            </a:r>
            <a:endParaRPr lang="en-US" altLang="zh-TW" sz="1600" dirty="0">
              <a:solidFill>
                <a:srgbClr val="0000FF"/>
              </a:solidFill>
              <a:latin typeface="華康中圓體" pitchFamily="49" charset="-120"/>
              <a:ea typeface="華康中圓體" pitchFamily="49" charset="-120"/>
            </a:endParaRPr>
          </a:p>
          <a:p>
            <a:pPr marL="268288" indent="-179388">
              <a:spcBef>
                <a:spcPts val="300"/>
              </a:spcBef>
              <a:buSzPct val="70000"/>
              <a:buFont typeface="Wingdings" pitchFamily="2" charset="2"/>
              <a:buChar char="l"/>
            </a:pPr>
            <a:r>
              <a:rPr lang="zh-TW" altLang="en-US" sz="1600" dirty="0">
                <a:solidFill>
                  <a:srgbClr val="0000FF"/>
                </a:solidFill>
                <a:latin typeface="華康中圓體" pitchFamily="49" charset="-120"/>
                <a:ea typeface="華康中圓體" pitchFamily="49" charset="-120"/>
              </a:rPr>
              <a:t>資通：基本資料 意向意見 活動歷程</a:t>
            </a:r>
            <a:endParaRPr lang="en-US" altLang="zh-TW" sz="1600" dirty="0">
              <a:solidFill>
                <a:srgbClr val="0000FF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grpSp>
        <p:nvGrpSpPr>
          <p:cNvPr id="18" name="群組 17">
            <a:extLst>
              <a:ext uri="{FF2B5EF4-FFF2-40B4-BE49-F238E27FC236}">
                <a16:creationId xmlns:a16="http://schemas.microsoft.com/office/drawing/2014/main" id="{69F07505-D7AD-EB0F-AD9B-01B070E90D84}"/>
              </a:ext>
            </a:extLst>
          </p:cNvPr>
          <p:cNvGrpSpPr/>
          <p:nvPr/>
        </p:nvGrpSpPr>
        <p:grpSpPr>
          <a:xfrm>
            <a:off x="715834" y="3387055"/>
            <a:ext cx="5541476" cy="719034"/>
            <a:chOff x="535470" y="3429000"/>
            <a:chExt cx="5541476" cy="719034"/>
          </a:xfrm>
        </p:grpSpPr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B7E373AE-2E5F-F5BD-0DF0-3918B1BFE0F2}"/>
                </a:ext>
              </a:extLst>
            </p:cNvPr>
            <p:cNvSpPr/>
            <p:nvPr/>
          </p:nvSpPr>
          <p:spPr>
            <a:xfrm>
              <a:off x="535470" y="3429000"/>
              <a:ext cx="970385" cy="719034"/>
            </a:xfrm>
            <a:prstGeom prst="rect">
              <a:avLst/>
            </a:prstGeom>
          </p:spPr>
          <p:txBody>
            <a:bodyPr wrap="none" lIns="36000" tIns="36000" rIns="36000" bIns="36000">
              <a:spAutoFit/>
            </a:bodyPr>
            <a:lstStyle/>
            <a:p>
              <a:pPr>
                <a:buSzPct val="70000"/>
              </a:pPr>
              <a:r>
                <a:rPr lang="zh-TW" altLang="en-US" sz="1400" dirty="0">
                  <a:solidFill>
                    <a:srgbClr val="008000"/>
                  </a:solidFill>
                  <a:latin typeface="華康中圓體" pitchFamily="49" charset="-120"/>
                  <a:ea typeface="華康中圓體" pitchFamily="49" charset="-120"/>
                </a:rPr>
                <a:t>整合協調師</a:t>
              </a:r>
              <a:endParaRPr lang="en-US" altLang="zh-TW" sz="1400" dirty="0">
                <a:solidFill>
                  <a:srgbClr val="008000"/>
                </a:solidFill>
                <a:latin typeface="華康中圓體" pitchFamily="49" charset="-120"/>
                <a:ea typeface="華康中圓體" pitchFamily="49" charset="-120"/>
              </a:endParaRPr>
            </a:p>
            <a:p>
              <a:pPr>
                <a:buSzPct val="70000"/>
              </a:pPr>
              <a:r>
                <a:rPr lang="zh-TW" altLang="en-US" sz="1400" dirty="0">
                  <a:solidFill>
                    <a:srgbClr val="008000"/>
                  </a:solidFill>
                  <a:latin typeface="華康中圓體" pitchFamily="49" charset="-120"/>
                  <a:ea typeface="華康中圓體" pitchFamily="49" charset="-120"/>
                </a:rPr>
                <a:t>調處推動師</a:t>
              </a:r>
              <a:endParaRPr lang="en-US" altLang="zh-TW" sz="1400" dirty="0">
                <a:solidFill>
                  <a:srgbClr val="008000"/>
                </a:solidFill>
                <a:latin typeface="華康中圓體" pitchFamily="49" charset="-120"/>
                <a:ea typeface="華康中圓體" pitchFamily="49" charset="-120"/>
              </a:endParaRPr>
            </a:p>
            <a:p>
              <a:pPr>
                <a:buSzPct val="70000"/>
              </a:pPr>
              <a:r>
                <a:rPr lang="zh-TW" altLang="en-US" sz="1400" dirty="0">
                  <a:solidFill>
                    <a:srgbClr val="008000"/>
                  </a:solidFill>
                  <a:latin typeface="華康中圓體" pitchFamily="49" charset="-120"/>
                  <a:ea typeface="華康中圓體" pitchFamily="49" charset="-120"/>
                </a:rPr>
                <a:t>聯服組長</a:t>
              </a:r>
              <a:endParaRPr lang="en-US" altLang="zh-TW" sz="1400" dirty="0">
                <a:solidFill>
                  <a:srgbClr val="008000"/>
                </a:solidFill>
                <a:latin typeface="華康中圓體" pitchFamily="49" charset="-120"/>
                <a:ea typeface="華康中圓體" pitchFamily="49" charset="-120"/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B29B554B-73AA-41D5-84B2-8A10B1F8BF5F}"/>
                </a:ext>
              </a:extLst>
            </p:cNvPr>
            <p:cNvSpPr/>
            <p:nvPr/>
          </p:nvSpPr>
          <p:spPr>
            <a:xfrm>
              <a:off x="1700241" y="3429000"/>
              <a:ext cx="970385" cy="719034"/>
            </a:xfrm>
            <a:prstGeom prst="rect">
              <a:avLst/>
            </a:prstGeom>
          </p:spPr>
          <p:txBody>
            <a:bodyPr wrap="none" lIns="36000" tIns="36000" rIns="36000" bIns="36000">
              <a:spAutoFit/>
            </a:bodyPr>
            <a:lstStyle/>
            <a:p>
              <a:pPr>
                <a:buSzPct val="70000"/>
              </a:pPr>
              <a:r>
                <a:rPr lang="zh-TW" altLang="en-US" sz="1400" dirty="0">
                  <a:solidFill>
                    <a:srgbClr val="0000FF"/>
                  </a:solidFill>
                  <a:latin typeface="華康中圓體" pitchFamily="49" charset="-120"/>
                  <a:ea typeface="華康中圓體" pitchFamily="49" charset="-120"/>
                </a:rPr>
                <a:t>整合協調師</a:t>
              </a:r>
              <a:endParaRPr lang="en-US" altLang="zh-TW" sz="1400" dirty="0">
                <a:solidFill>
                  <a:srgbClr val="0000FF"/>
                </a:solidFill>
                <a:latin typeface="華康中圓體" pitchFamily="49" charset="-120"/>
                <a:ea typeface="華康中圓體" pitchFamily="49" charset="-120"/>
              </a:endParaRPr>
            </a:p>
            <a:p>
              <a:pPr>
                <a:buSzPct val="70000"/>
              </a:pPr>
              <a:r>
                <a:rPr lang="zh-TW" altLang="en-US" sz="1400" dirty="0">
                  <a:solidFill>
                    <a:srgbClr val="0000FF"/>
                  </a:solidFill>
                  <a:latin typeface="華康中圓體" pitchFamily="49" charset="-120"/>
                  <a:ea typeface="華康中圓體" pitchFamily="49" charset="-120"/>
                </a:rPr>
                <a:t>調處推動師</a:t>
              </a:r>
              <a:endParaRPr lang="en-US" altLang="zh-TW" sz="1400" dirty="0">
                <a:solidFill>
                  <a:srgbClr val="0000FF"/>
                </a:solidFill>
                <a:latin typeface="華康中圓體" pitchFamily="49" charset="-120"/>
                <a:ea typeface="華康中圓體" pitchFamily="49" charset="-120"/>
              </a:endParaRPr>
            </a:p>
            <a:p>
              <a:pPr>
                <a:buSzPct val="70000"/>
              </a:pPr>
              <a:r>
                <a:rPr lang="zh-TW" altLang="en-US" sz="1400" dirty="0">
                  <a:solidFill>
                    <a:srgbClr val="0000FF"/>
                  </a:solidFill>
                  <a:latin typeface="華康中圓體" pitchFamily="49" charset="-120"/>
                  <a:ea typeface="華康中圓體" pitchFamily="49" charset="-120"/>
                </a:rPr>
                <a:t>聯服組長</a:t>
              </a: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0DF4F1AF-75DE-5107-AD86-CC135AFE3B0F}"/>
                </a:ext>
              </a:extLst>
            </p:cNvPr>
            <p:cNvSpPr/>
            <p:nvPr/>
          </p:nvSpPr>
          <p:spPr>
            <a:xfrm>
              <a:off x="2835681" y="3429000"/>
              <a:ext cx="970385" cy="719034"/>
            </a:xfrm>
            <a:prstGeom prst="rect">
              <a:avLst/>
            </a:prstGeom>
          </p:spPr>
          <p:txBody>
            <a:bodyPr wrap="none" lIns="36000" tIns="36000" rIns="36000" bIns="36000">
              <a:spAutoFit/>
            </a:bodyPr>
            <a:lstStyle/>
            <a:p>
              <a:pPr>
                <a:buSzPct val="70000"/>
              </a:pPr>
              <a:r>
                <a:rPr lang="zh-TW" altLang="en-US" sz="1400" dirty="0">
                  <a:solidFill>
                    <a:srgbClr val="FF00FF"/>
                  </a:solidFill>
                  <a:latin typeface="華康中圓體" pitchFamily="49" charset="-120"/>
                  <a:ea typeface="華康中圓體" pitchFamily="49" charset="-120"/>
                </a:rPr>
                <a:t>整合協調師</a:t>
              </a:r>
              <a:endParaRPr lang="en-US" altLang="zh-TW" sz="1400" dirty="0">
                <a:solidFill>
                  <a:srgbClr val="FF00FF"/>
                </a:solidFill>
                <a:latin typeface="華康中圓體" pitchFamily="49" charset="-120"/>
                <a:ea typeface="華康中圓體" pitchFamily="49" charset="-120"/>
              </a:endParaRPr>
            </a:p>
            <a:p>
              <a:pPr>
                <a:buSzPct val="70000"/>
              </a:pPr>
              <a:r>
                <a:rPr lang="zh-TW" altLang="en-US" sz="1400" dirty="0">
                  <a:solidFill>
                    <a:srgbClr val="FF00FF"/>
                  </a:solidFill>
                  <a:latin typeface="華康中圓體" pitchFamily="49" charset="-120"/>
                  <a:ea typeface="華康中圓體" pitchFamily="49" charset="-120"/>
                </a:rPr>
                <a:t>調處推動師</a:t>
              </a:r>
              <a:endParaRPr lang="en-US" altLang="zh-TW" sz="1400" dirty="0">
                <a:solidFill>
                  <a:srgbClr val="FF00FF"/>
                </a:solidFill>
                <a:latin typeface="華康中圓體" pitchFamily="49" charset="-120"/>
                <a:ea typeface="華康中圓體" pitchFamily="49" charset="-120"/>
              </a:endParaRPr>
            </a:p>
            <a:p>
              <a:pPr>
                <a:buSzPct val="70000"/>
              </a:pPr>
              <a:r>
                <a:rPr lang="zh-TW" altLang="en-US" sz="1400" dirty="0">
                  <a:solidFill>
                    <a:srgbClr val="FF00FF"/>
                  </a:solidFill>
                  <a:latin typeface="華康中圓體" pitchFamily="49" charset="-120"/>
                  <a:ea typeface="華康中圓體" pitchFamily="49" charset="-120"/>
                </a:rPr>
                <a:t>聯服組長</a:t>
              </a: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F1AB4F90-B0A1-E757-D04C-04E9694A90BC}"/>
                </a:ext>
              </a:extLst>
            </p:cNvPr>
            <p:cNvSpPr/>
            <p:nvPr/>
          </p:nvSpPr>
          <p:spPr>
            <a:xfrm>
              <a:off x="3971121" y="3429000"/>
              <a:ext cx="970385" cy="719034"/>
            </a:xfrm>
            <a:prstGeom prst="rect">
              <a:avLst/>
            </a:prstGeom>
          </p:spPr>
          <p:txBody>
            <a:bodyPr wrap="none" lIns="36000" tIns="36000" rIns="36000" bIns="36000">
              <a:spAutoFit/>
            </a:bodyPr>
            <a:lstStyle/>
            <a:p>
              <a:pPr>
                <a:buSzPct val="70000"/>
              </a:pPr>
              <a:r>
                <a:rPr lang="zh-TW" altLang="en-US" sz="1400" dirty="0">
                  <a:solidFill>
                    <a:srgbClr val="FF0000"/>
                  </a:solidFill>
                  <a:latin typeface="華康中圓體" pitchFamily="49" charset="-120"/>
                  <a:ea typeface="華康中圓體" pitchFamily="49" charset="-120"/>
                </a:rPr>
                <a:t>整合協調師</a:t>
              </a:r>
              <a:endParaRPr lang="en-US" altLang="zh-TW" sz="1400" dirty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endParaRPr>
            </a:p>
            <a:p>
              <a:pPr>
                <a:buSzPct val="70000"/>
              </a:pPr>
              <a:r>
                <a:rPr lang="zh-TW" altLang="en-US" sz="1400" dirty="0">
                  <a:solidFill>
                    <a:srgbClr val="FF0000"/>
                  </a:solidFill>
                  <a:latin typeface="華康中圓體" pitchFamily="49" charset="-120"/>
                  <a:ea typeface="華康中圓體" pitchFamily="49" charset="-120"/>
                </a:rPr>
                <a:t>調處推動師</a:t>
              </a:r>
              <a:endParaRPr lang="en-US" altLang="zh-TW" sz="1400" dirty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endParaRPr>
            </a:p>
            <a:p>
              <a:pPr>
                <a:buSzPct val="70000"/>
              </a:pPr>
              <a:r>
                <a:rPr lang="zh-TW" altLang="en-US" sz="1400" dirty="0">
                  <a:solidFill>
                    <a:srgbClr val="FF0000"/>
                  </a:solidFill>
                  <a:latin typeface="華康中圓體" pitchFamily="49" charset="-120"/>
                  <a:ea typeface="華康中圓體" pitchFamily="49" charset="-120"/>
                </a:rPr>
                <a:t>聯服組長</a:t>
              </a: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E4BB7542-B238-FB7A-32DD-F2667E6EAD9C}"/>
                </a:ext>
              </a:extLst>
            </p:cNvPr>
            <p:cNvSpPr/>
            <p:nvPr/>
          </p:nvSpPr>
          <p:spPr>
            <a:xfrm>
              <a:off x="5106561" y="3429000"/>
              <a:ext cx="970385" cy="719034"/>
            </a:xfrm>
            <a:prstGeom prst="rect">
              <a:avLst/>
            </a:prstGeom>
          </p:spPr>
          <p:txBody>
            <a:bodyPr wrap="none" lIns="36000" tIns="36000" rIns="36000" bIns="36000">
              <a:spAutoFit/>
            </a:bodyPr>
            <a:lstStyle/>
            <a:p>
              <a:pPr>
                <a:buSzPct val="70000"/>
              </a:pPr>
              <a:r>
                <a:rPr lang="zh-TW" altLang="en-US" sz="1400" dirty="0">
                  <a:solidFill>
                    <a:srgbClr val="7030A0"/>
                  </a:solidFill>
                  <a:latin typeface="華康中圓體" pitchFamily="49" charset="-120"/>
                  <a:ea typeface="華康中圓體" pitchFamily="49" charset="-120"/>
                </a:rPr>
                <a:t>整合協調師</a:t>
              </a:r>
              <a:endParaRPr lang="en-US" altLang="zh-TW" sz="1400" dirty="0">
                <a:solidFill>
                  <a:srgbClr val="7030A0"/>
                </a:solidFill>
                <a:latin typeface="華康中圓體" pitchFamily="49" charset="-120"/>
                <a:ea typeface="華康中圓體" pitchFamily="49" charset="-120"/>
              </a:endParaRPr>
            </a:p>
            <a:p>
              <a:pPr>
                <a:buSzPct val="70000"/>
              </a:pPr>
              <a:r>
                <a:rPr lang="zh-TW" altLang="en-US" sz="1400" dirty="0">
                  <a:solidFill>
                    <a:srgbClr val="7030A0"/>
                  </a:solidFill>
                  <a:latin typeface="華康中圓體" pitchFamily="49" charset="-120"/>
                  <a:ea typeface="華康中圓體" pitchFamily="49" charset="-120"/>
                </a:rPr>
                <a:t>調處推動師</a:t>
              </a:r>
              <a:endParaRPr lang="en-US" altLang="zh-TW" sz="1400" dirty="0">
                <a:solidFill>
                  <a:srgbClr val="7030A0"/>
                </a:solidFill>
                <a:latin typeface="華康中圓體" pitchFamily="49" charset="-120"/>
                <a:ea typeface="華康中圓體" pitchFamily="49" charset="-120"/>
              </a:endParaRPr>
            </a:p>
            <a:p>
              <a:pPr>
                <a:buSzPct val="70000"/>
              </a:pPr>
              <a:r>
                <a:rPr lang="zh-TW" altLang="en-US" sz="1400" dirty="0">
                  <a:solidFill>
                    <a:srgbClr val="7030A0"/>
                  </a:solidFill>
                  <a:latin typeface="華康中圓體" pitchFamily="49" charset="-120"/>
                  <a:ea typeface="華康中圓體" pitchFamily="49" charset="-120"/>
                </a:rPr>
                <a:t>聯服組長</a:t>
              </a:r>
            </a:p>
          </p:txBody>
        </p:sp>
      </p:grpSp>
      <p:grpSp>
        <p:nvGrpSpPr>
          <p:cNvPr id="17" name="群組 16">
            <a:extLst>
              <a:ext uri="{FF2B5EF4-FFF2-40B4-BE49-F238E27FC236}">
                <a16:creationId xmlns:a16="http://schemas.microsoft.com/office/drawing/2014/main" id="{09085615-E416-8E6A-1568-D260CD2FCC7C}"/>
              </a:ext>
            </a:extLst>
          </p:cNvPr>
          <p:cNvGrpSpPr/>
          <p:nvPr/>
        </p:nvGrpSpPr>
        <p:grpSpPr>
          <a:xfrm>
            <a:off x="744315" y="1064296"/>
            <a:ext cx="5553160" cy="2329306"/>
            <a:chOff x="563951" y="1106241"/>
            <a:chExt cx="5553160" cy="2329306"/>
          </a:xfrm>
        </p:grpSpPr>
        <p:sp>
          <p:nvSpPr>
            <p:cNvPr id="4" name="矩形: 圓角 3">
              <a:extLst>
                <a:ext uri="{FF2B5EF4-FFF2-40B4-BE49-F238E27FC236}">
                  <a16:creationId xmlns:a16="http://schemas.microsoft.com/office/drawing/2014/main" id="{C567E317-6453-B209-34D6-A20B8ED076B0}"/>
                </a:ext>
              </a:extLst>
            </p:cNvPr>
            <p:cNvSpPr/>
            <p:nvPr/>
          </p:nvSpPr>
          <p:spPr>
            <a:xfrm>
              <a:off x="2581388" y="2283209"/>
              <a:ext cx="1512000" cy="360000"/>
            </a:xfrm>
            <a:prstGeom prst="roundRect">
              <a:avLst>
                <a:gd name="adj" fmla="val 21077"/>
              </a:avLst>
            </a:prstGeom>
            <a:solidFill>
              <a:srgbClr val="FFCCFF"/>
            </a:solidFill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 extrusionH="38100">
              <a:bevelT w="38100" h="635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vert="horz" wrap="none" lIns="0" tIns="0" rIns="0" bIns="36000" spcCol="1270" anchor="ctr" anchorCtr="1"/>
            <a:lstStyle/>
            <a:p>
              <a:pPr algn="ctr" defTabSz="444500"/>
              <a:r>
                <a:rPr lang="zh-TW" altLang="en-US" dirty="0">
                  <a:solidFill>
                    <a:srgbClr val="66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華康中圓體" panose="020F0509000000000000" pitchFamily="49" charset="-120"/>
                  <a:ea typeface="華康中圓體" panose="020F0509000000000000" pitchFamily="49" charset="-120"/>
                </a:rPr>
                <a:t>區辦組</a:t>
              </a:r>
            </a:p>
          </p:txBody>
        </p:sp>
        <p:sp>
          <p:nvSpPr>
            <p:cNvPr id="5" name="矩形: 圓角 4">
              <a:extLst>
                <a:ext uri="{FF2B5EF4-FFF2-40B4-BE49-F238E27FC236}">
                  <a16:creationId xmlns:a16="http://schemas.microsoft.com/office/drawing/2014/main" id="{5F5547A4-376A-ACC5-92D6-CCAE5D4B1B95}"/>
                </a:ext>
              </a:extLst>
            </p:cNvPr>
            <p:cNvSpPr/>
            <p:nvPr/>
          </p:nvSpPr>
          <p:spPr>
            <a:xfrm>
              <a:off x="563951" y="3111547"/>
              <a:ext cx="1008000" cy="324000"/>
            </a:xfrm>
            <a:prstGeom prst="roundRect">
              <a:avLst>
                <a:gd name="adj" fmla="val 21077"/>
              </a:avLst>
            </a:prstGeom>
            <a:solidFill>
              <a:srgbClr val="CCFFCC"/>
            </a:solidFill>
            <a:ln w="19050">
              <a:solidFill>
                <a:srgbClr val="008000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lIns="36000" tIns="36000" rIns="36000" bIns="36000" anchor="ctr" anchorCtr="1"/>
            <a:lstStyle/>
            <a:p>
              <a:pPr algn="ctr">
                <a:lnSpc>
                  <a:spcPct val="90000"/>
                </a:lnSpc>
                <a:spcBef>
                  <a:spcPct val="20000"/>
                </a:spcBef>
              </a:pPr>
              <a:r>
                <a:rPr lang="en-US" altLang="zh-TW" dirty="0">
                  <a:solidFill>
                    <a:srgbClr val="008000"/>
                  </a:solidFill>
                  <a:latin typeface="華康中圓體" pitchFamily="49" charset="-120"/>
                  <a:ea typeface="華康中圓體" pitchFamily="49" charset="-120"/>
                </a:rPr>
                <a:t>A</a:t>
              </a:r>
              <a:r>
                <a:rPr lang="zh-TW" altLang="en-US" dirty="0">
                  <a:solidFill>
                    <a:srgbClr val="008000"/>
                  </a:solidFill>
                  <a:latin typeface="華康中圓體" pitchFamily="49" charset="-120"/>
                  <a:ea typeface="華康中圓體" pitchFamily="49" charset="-120"/>
                </a:rPr>
                <a:t>區</a:t>
              </a:r>
            </a:p>
          </p:txBody>
        </p:sp>
        <p:sp>
          <p:nvSpPr>
            <p:cNvPr id="6" name="矩形: 圓角 5">
              <a:extLst>
                <a:ext uri="{FF2B5EF4-FFF2-40B4-BE49-F238E27FC236}">
                  <a16:creationId xmlns:a16="http://schemas.microsoft.com/office/drawing/2014/main" id="{8C9B79F0-0CEF-D89E-4D94-16D2417A3E03}"/>
                </a:ext>
              </a:extLst>
            </p:cNvPr>
            <p:cNvSpPr/>
            <p:nvPr/>
          </p:nvSpPr>
          <p:spPr>
            <a:xfrm>
              <a:off x="1700241" y="3109075"/>
              <a:ext cx="1008000" cy="324000"/>
            </a:xfrm>
            <a:prstGeom prst="roundRect">
              <a:avLst>
                <a:gd name="adj" fmla="val 21077"/>
              </a:avLst>
            </a:prstGeom>
            <a:solidFill>
              <a:srgbClr val="CCFFFF"/>
            </a:solidFill>
            <a:ln w="19050" algn="ctr">
              <a:solidFill>
                <a:srgbClr val="0000FF"/>
              </a:solidFill>
              <a:miter lim="800000"/>
              <a:headEnd/>
              <a:tailEnd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none" lIns="36000" tIns="36000" rIns="36000" bIns="36000" anchor="ctr" anchorCtr="1"/>
            <a:lstStyle/>
            <a:p>
              <a:pPr>
                <a:lnSpc>
                  <a:spcPct val="90000"/>
                </a:lnSpc>
                <a:spcBef>
                  <a:spcPct val="20000"/>
                </a:spcBef>
              </a:pPr>
              <a:r>
                <a:rPr lang="en-US" altLang="zh-TW" dirty="0">
                  <a:solidFill>
                    <a:srgbClr val="0000FF"/>
                  </a:solidFill>
                  <a:latin typeface="華康中圓體" pitchFamily="49" charset="-120"/>
                  <a:ea typeface="華康中圓體" pitchFamily="49" charset="-120"/>
                </a:rPr>
                <a:t>B</a:t>
              </a:r>
              <a:r>
                <a:rPr lang="zh-TW" altLang="en-US" dirty="0">
                  <a:solidFill>
                    <a:srgbClr val="0000FF"/>
                  </a:solidFill>
                  <a:latin typeface="華康中圓體" pitchFamily="49" charset="-120"/>
                  <a:ea typeface="華康中圓體" pitchFamily="49" charset="-120"/>
                </a:rPr>
                <a:t>區</a:t>
              </a:r>
            </a:p>
          </p:txBody>
        </p:sp>
        <p:sp>
          <p:nvSpPr>
            <p:cNvPr id="7" name="矩形: 圓角 6">
              <a:extLst>
                <a:ext uri="{FF2B5EF4-FFF2-40B4-BE49-F238E27FC236}">
                  <a16:creationId xmlns:a16="http://schemas.microsoft.com/office/drawing/2014/main" id="{A5767E50-C173-94AC-BB19-52407F583CA1}"/>
                </a:ext>
              </a:extLst>
            </p:cNvPr>
            <p:cNvSpPr/>
            <p:nvPr/>
          </p:nvSpPr>
          <p:spPr>
            <a:xfrm>
              <a:off x="2836531" y="3109075"/>
              <a:ext cx="1008000" cy="324000"/>
            </a:xfrm>
            <a:prstGeom prst="roundRect">
              <a:avLst>
                <a:gd name="adj" fmla="val 21077"/>
              </a:avLst>
            </a:prstGeom>
            <a:solidFill>
              <a:srgbClr val="FFCCFF"/>
            </a:solidFill>
            <a:ln w="19050" algn="ctr">
              <a:solidFill>
                <a:srgbClr val="FF00FF"/>
              </a:solidFill>
              <a:miter lim="800000"/>
              <a:headEnd/>
              <a:tailEnd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none" lIns="36000" tIns="36000" rIns="36000" bIns="36000" anchor="ctr" anchorCtr="1"/>
            <a:lstStyle/>
            <a:p>
              <a:pPr>
                <a:lnSpc>
                  <a:spcPct val="90000"/>
                </a:lnSpc>
                <a:spcBef>
                  <a:spcPct val="20000"/>
                </a:spcBef>
              </a:pPr>
              <a:r>
                <a:rPr lang="en-US" altLang="zh-TW" dirty="0">
                  <a:solidFill>
                    <a:srgbClr val="FF00FF"/>
                  </a:solidFill>
                  <a:latin typeface="華康中圓體" pitchFamily="49" charset="-120"/>
                  <a:ea typeface="華康中圓體" pitchFamily="49" charset="-120"/>
                </a:rPr>
                <a:t>CGH</a:t>
              </a:r>
              <a:r>
                <a:rPr lang="zh-TW" altLang="en-US" dirty="0">
                  <a:solidFill>
                    <a:srgbClr val="FF00FF"/>
                  </a:solidFill>
                  <a:latin typeface="華康中圓體" pitchFamily="49" charset="-120"/>
                  <a:ea typeface="華康中圓體" pitchFamily="49" charset="-120"/>
                </a:rPr>
                <a:t>區</a:t>
              </a:r>
            </a:p>
          </p:txBody>
        </p:sp>
        <p:sp>
          <p:nvSpPr>
            <p:cNvPr id="8" name="矩形: 圓角 7">
              <a:extLst>
                <a:ext uri="{FF2B5EF4-FFF2-40B4-BE49-F238E27FC236}">
                  <a16:creationId xmlns:a16="http://schemas.microsoft.com/office/drawing/2014/main" id="{519AE54B-2F5F-59FA-DAD0-A70E58D3C7EE}"/>
                </a:ext>
              </a:extLst>
            </p:cNvPr>
            <p:cNvSpPr/>
            <p:nvPr/>
          </p:nvSpPr>
          <p:spPr>
            <a:xfrm>
              <a:off x="3972821" y="3109075"/>
              <a:ext cx="1008000" cy="324000"/>
            </a:xfrm>
            <a:prstGeom prst="roundRect">
              <a:avLst>
                <a:gd name="adj" fmla="val 21077"/>
              </a:avLst>
            </a:prstGeom>
            <a:solidFill>
              <a:srgbClr val="FFCCCC"/>
            </a:solidFill>
            <a:ln w="19050" algn="ctr">
              <a:solidFill>
                <a:srgbClr val="FF0000"/>
              </a:solidFill>
              <a:miter lim="800000"/>
              <a:headEnd/>
              <a:tailEnd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none" lIns="36000" tIns="36000" rIns="36000" bIns="36000" anchor="ctr" anchorCtr="1"/>
            <a:lstStyle/>
            <a:p>
              <a:pPr>
                <a:lnSpc>
                  <a:spcPct val="90000"/>
                </a:lnSpc>
                <a:spcBef>
                  <a:spcPct val="20000"/>
                </a:spcBef>
              </a:pPr>
              <a:r>
                <a:rPr lang="en-US" altLang="zh-TW" dirty="0">
                  <a:solidFill>
                    <a:srgbClr val="FF0000"/>
                  </a:solidFill>
                  <a:latin typeface="華康中圓體" pitchFamily="49" charset="-120"/>
                  <a:ea typeface="華康中圓體" pitchFamily="49" charset="-120"/>
                </a:rPr>
                <a:t>D</a:t>
              </a:r>
              <a:r>
                <a:rPr lang="zh-TW" altLang="en-US" dirty="0">
                  <a:solidFill>
                    <a:srgbClr val="FF0000"/>
                  </a:solidFill>
                  <a:latin typeface="華康中圓體" pitchFamily="49" charset="-120"/>
                  <a:ea typeface="華康中圓體" pitchFamily="49" charset="-120"/>
                </a:rPr>
                <a:t>區</a:t>
              </a:r>
            </a:p>
          </p:txBody>
        </p:sp>
        <p:sp>
          <p:nvSpPr>
            <p:cNvPr id="9" name="矩形: 圓角 8">
              <a:extLst>
                <a:ext uri="{FF2B5EF4-FFF2-40B4-BE49-F238E27FC236}">
                  <a16:creationId xmlns:a16="http://schemas.microsoft.com/office/drawing/2014/main" id="{89FB8406-4E3E-53EC-7EDB-E1A74CE2758C}"/>
                </a:ext>
              </a:extLst>
            </p:cNvPr>
            <p:cNvSpPr/>
            <p:nvPr/>
          </p:nvSpPr>
          <p:spPr>
            <a:xfrm>
              <a:off x="5109111" y="3109075"/>
              <a:ext cx="1008000" cy="324000"/>
            </a:xfrm>
            <a:prstGeom prst="roundRect">
              <a:avLst>
                <a:gd name="adj" fmla="val 21077"/>
              </a:avLst>
            </a:prstGeom>
            <a:solidFill>
              <a:srgbClr val="CCCCFF"/>
            </a:solidFill>
            <a:ln w="19050" algn="ctr">
              <a:solidFill>
                <a:srgbClr val="7030A0"/>
              </a:solidFill>
              <a:miter lim="800000"/>
              <a:headEnd/>
              <a:tailEnd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none" lIns="36000" tIns="36000" rIns="36000" bIns="36000" anchor="ctr" anchorCtr="1"/>
            <a:lstStyle/>
            <a:p>
              <a:pPr>
                <a:lnSpc>
                  <a:spcPct val="90000"/>
                </a:lnSpc>
                <a:spcBef>
                  <a:spcPct val="20000"/>
                </a:spcBef>
              </a:pPr>
              <a:r>
                <a:rPr lang="en-US" altLang="zh-TW" dirty="0">
                  <a:solidFill>
                    <a:srgbClr val="7030A0"/>
                  </a:solidFill>
                  <a:latin typeface="華康中圓體" pitchFamily="49" charset="-120"/>
                  <a:ea typeface="華康中圓體" pitchFamily="49" charset="-120"/>
                </a:rPr>
                <a:t>E</a:t>
              </a:r>
              <a:r>
                <a:rPr lang="zh-TW" altLang="en-US" dirty="0">
                  <a:solidFill>
                    <a:srgbClr val="7030A0"/>
                  </a:solidFill>
                  <a:latin typeface="華康中圓體" pitchFamily="49" charset="-120"/>
                  <a:ea typeface="華康中圓體" pitchFamily="49" charset="-120"/>
                </a:rPr>
                <a:t>區</a:t>
              </a:r>
            </a:p>
          </p:txBody>
        </p:sp>
        <p:cxnSp>
          <p:nvCxnSpPr>
            <p:cNvPr id="15" name="AutoShape 133">
              <a:extLst>
                <a:ext uri="{FF2B5EF4-FFF2-40B4-BE49-F238E27FC236}">
                  <a16:creationId xmlns:a16="http://schemas.microsoft.com/office/drawing/2014/main" id="{CB705C69-D986-7BA4-FEA3-9C49361D36ED}"/>
                </a:ext>
              </a:extLst>
            </p:cNvPr>
            <p:cNvCxnSpPr>
              <a:cxnSpLocks noChangeShapeType="1"/>
              <a:stCxn id="4" idx="2"/>
              <a:endCxn id="9" idx="0"/>
            </p:cNvCxnSpPr>
            <p:nvPr/>
          </p:nvCxnSpPr>
          <p:spPr bwMode="auto">
            <a:xfrm rot="16200000" flipH="1">
              <a:off x="4242316" y="1738280"/>
              <a:ext cx="465866" cy="2275723"/>
            </a:xfrm>
            <a:prstGeom prst="bentConnector3">
              <a:avLst>
                <a:gd name="adj1" fmla="val 50000"/>
              </a:avLst>
            </a:prstGeom>
            <a:noFill/>
            <a:ln w="12700">
              <a:solidFill>
                <a:srgbClr val="3333FF"/>
              </a:solidFill>
              <a:miter lim="800000"/>
              <a:headEnd/>
              <a:tailEnd type="none" w="med" len="med"/>
            </a:ln>
          </p:spPr>
        </p:cxnSp>
        <p:cxnSp>
          <p:nvCxnSpPr>
            <p:cNvPr id="16" name="AutoShape 133">
              <a:extLst>
                <a:ext uri="{FF2B5EF4-FFF2-40B4-BE49-F238E27FC236}">
                  <a16:creationId xmlns:a16="http://schemas.microsoft.com/office/drawing/2014/main" id="{F2DDF8A5-C796-9C12-12EF-3B1FCA4062CB}"/>
                </a:ext>
              </a:extLst>
            </p:cNvPr>
            <p:cNvCxnSpPr>
              <a:cxnSpLocks noChangeShapeType="1"/>
              <a:stCxn id="4" idx="2"/>
              <a:endCxn id="5" idx="0"/>
            </p:cNvCxnSpPr>
            <p:nvPr/>
          </p:nvCxnSpPr>
          <p:spPr bwMode="auto">
            <a:xfrm rot="5400000">
              <a:off x="1968501" y="1742660"/>
              <a:ext cx="468338" cy="2269437"/>
            </a:xfrm>
            <a:prstGeom prst="bentConnector3">
              <a:avLst>
                <a:gd name="adj1" fmla="val 50000"/>
              </a:avLst>
            </a:prstGeom>
            <a:noFill/>
            <a:ln w="12700">
              <a:solidFill>
                <a:srgbClr val="3333FF"/>
              </a:solidFill>
              <a:miter lim="800000"/>
              <a:headEnd/>
              <a:tailEnd type="none" w="med" len="med"/>
            </a:ln>
          </p:spPr>
        </p:cxnSp>
        <p:cxnSp>
          <p:nvCxnSpPr>
            <p:cNvPr id="22" name="AutoShape 133">
              <a:extLst>
                <a:ext uri="{FF2B5EF4-FFF2-40B4-BE49-F238E27FC236}">
                  <a16:creationId xmlns:a16="http://schemas.microsoft.com/office/drawing/2014/main" id="{77CF5656-65D4-90E2-56F4-58766B16336B}"/>
                </a:ext>
              </a:extLst>
            </p:cNvPr>
            <p:cNvCxnSpPr>
              <a:cxnSpLocks noChangeShapeType="1"/>
              <a:stCxn id="4" idx="2"/>
              <a:endCxn id="6" idx="0"/>
            </p:cNvCxnSpPr>
            <p:nvPr/>
          </p:nvCxnSpPr>
          <p:spPr bwMode="auto">
            <a:xfrm rot="5400000">
              <a:off x="2537882" y="2309569"/>
              <a:ext cx="465866" cy="1133147"/>
            </a:xfrm>
            <a:prstGeom prst="bentConnector3">
              <a:avLst>
                <a:gd name="adj1" fmla="val 50000"/>
              </a:avLst>
            </a:prstGeom>
            <a:noFill/>
            <a:ln w="12700">
              <a:solidFill>
                <a:srgbClr val="3333FF"/>
              </a:solidFill>
              <a:miter lim="800000"/>
              <a:headEnd/>
              <a:tailEnd type="none" w="med" len="med"/>
            </a:ln>
          </p:spPr>
        </p:cxnSp>
        <p:cxnSp>
          <p:nvCxnSpPr>
            <p:cNvPr id="23" name="AutoShape 133">
              <a:extLst>
                <a:ext uri="{FF2B5EF4-FFF2-40B4-BE49-F238E27FC236}">
                  <a16:creationId xmlns:a16="http://schemas.microsoft.com/office/drawing/2014/main" id="{0218160D-14D8-A5AB-D3E3-0B48060E3BD0}"/>
                </a:ext>
              </a:extLst>
            </p:cNvPr>
            <p:cNvCxnSpPr>
              <a:cxnSpLocks noChangeShapeType="1"/>
              <a:stCxn id="4" idx="2"/>
              <a:endCxn id="8" idx="0"/>
            </p:cNvCxnSpPr>
            <p:nvPr/>
          </p:nvCxnSpPr>
          <p:spPr bwMode="auto">
            <a:xfrm rot="16200000" flipH="1">
              <a:off x="3674171" y="2306425"/>
              <a:ext cx="465866" cy="1139433"/>
            </a:xfrm>
            <a:prstGeom prst="bentConnector3">
              <a:avLst>
                <a:gd name="adj1" fmla="val 50000"/>
              </a:avLst>
            </a:prstGeom>
            <a:noFill/>
            <a:ln w="12700">
              <a:solidFill>
                <a:srgbClr val="3333FF"/>
              </a:solidFill>
              <a:miter lim="800000"/>
              <a:headEnd/>
              <a:tailEnd type="none" w="med" len="med"/>
            </a:ln>
          </p:spPr>
        </p:cxnSp>
        <p:sp>
          <p:nvSpPr>
            <p:cNvPr id="378892" name="矩形: 圓角 378891">
              <a:extLst>
                <a:ext uri="{FF2B5EF4-FFF2-40B4-BE49-F238E27FC236}">
                  <a16:creationId xmlns:a16="http://schemas.microsoft.com/office/drawing/2014/main" id="{0CC42110-6238-D1FC-882E-5B97CA649E03}"/>
                </a:ext>
              </a:extLst>
            </p:cNvPr>
            <p:cNvSpPr/>
            <p:nvPr/>
          </p:nvSpPr>
          <p:spPr>
            <a:xfrm>
              <a:off x="2472337" y="1106241"/>
              <a:ext cx="1728000" cy="360000"/>
            </a:xfrm>
            <a:prstGeom prst="roundRect">
              <a:avLst>
                <a:gd name="adj" fmla="val 21077"/>
              </a:avLst>
            </a:prstGeom>
            <a:solidFill>
              <a:srgbClr val="FFCCFF"/>
            </a:solidFill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 extrusionH="38100">
              <a:bevelT w="38100" h="635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vert="horz" wrap="none" lIns="0" tIns="0" rIns="0" bIns="36000" spcCol="1270" anchor="ctr" anchorCtr="1"/>
            <a:lstStyle/>
            <a:p>
              <a:pPr algn="ctr" defTabSz="444500"/>
              <a:r>
                <a:rPr lang="zh-TW" altLang="en-US" dirty="0">
                  <a:solidFill>
                    <a:srgbClr val="66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華康中圓體" panose="020F0509000000000000" pitchFamily="49" charset="-120"/>
                  <a:ea typeface="華康中圓體" panose="020F0509000000000000" pitchFamily="49" charset="-120"/>
                </a:rPr>
                <a:t>協會</a:t>
              </a:r>
            </a:p>
          </p:txBody>
        </p:sp>
        <p:cxnSp>
          <p:nvCxnSpPr>
            <p:cNvPr id="378893" name="直線接點 378892">
              <a:extLst>
                <a:ext uri="{FF2B5EF4-FFF2-40B4-BE49-F238E27FC236}">
                  <a16:creationId xmlns:a16="http://schemas.microsoft.com/office/drawing/2014/main" id="{213D0923-400B-D3CA-4BA2-4B4C70E9D351}"/>
                </a:ext>
              </a:extLst>
            </p:cNvPr>
            <p:cNvCxnSpPr>
              <a:cxnSpLocks/>
              <a:stCxn id="378892" idx="2"/>
              <a:endCxn id="4" idx="0"/>
            </p:cNvCxnSpPr>
            <p:nvPr/>
          </p:nvCxnSpPr>
          <p:spPr>
            <a:xfrm>
              <a:off x="3336337" y="1466241"/>
              <a:ext cx="1051" cy="816968"/>
            </a:xfrm>
            <a:prstGeom prst="line">
              <a:avLst/>
            </a:prstGeom>
            <a:noFill/>
            <a:ln w="12700">
              <a:solidFill>
                <a:srgbClr val="3333FF"/>
              </a:solidFill>
              <a:miter lim="800000"/>
              <a:headEnd/>
              <a:tailEnd type="none" w="med" len="med"/>
            </a:ln>
          </p:spPr>
        </p:cxnSp>
        <p:sp>
          <p:nvSpPr>
            <p:cNvPr id="378912" name="Rectangle 7">
              <a:extLst>
                <a:ext uri="{FF2B5EF4-FFF2-40B4-BE49-F238E27FC236}">
                  <a16:creationId xmlns:a16="http://schemas.microsoft.com/office/drawing/2014/main" id="{E59D6A04-37EA-7B23-915D-F6A690F2F0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13383" y="1585012"/>
              <a:ext cx="1008000" cy="252000"/>
            </a:xfrm>
            <a:prstGeom prst="rect">
              <a:avLst/>
            </a:prstGeom>
            <a:solidFill>
              <a:srgbClr val="66FF66"/>
            </a:solidFill>
            <a:ln w="12700">
              <a:solidFill>
                <a:srgbClr val="3333FF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none" lIns="36000" tIns="36000" rIns="36000" bIns="36000" anchor="ctr" anchorCtr="1">
              <a:noAutofit/>
            </a:bodyPr>
            <a:lstStyle/>
            <a:p>
              <a:pPr algn="ctr">
                <a:lnSpc>
                  <a:spcPct val="90000"/>
                </a:lnSpc>
                <a:spcBef>
                  <a:spcPct val="20000"/>
                </a:spcBef>
                <a:defRPr/>
              </a:pPr>
              <a:r>
                <a:rPr lang="zh-TW" altLang="en-US" sz="1600" dirty="0">
                  <a:solidFill>
                    <a:srgbClr val="FF0000"/>
                  </a:solidFill>
                  <a:latin typeface="華康中圓體" pitchFamily="49" charset="-120"/>
                  <a:ea typeface="華康中圓體" pitchFamily="49" charset="-120"/>
                </a:rPr>
                <a:t>計畫組</a:t>
              </a:r>
              <a:endParaRPr lang="en-US" altLang="zh-TW" sz="1600" dirty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endParaRPr>
            </a:p>
          </p:txBody>
        </p:sp>
        <p:sp>
          <p:nvSpPr>
            <p:cNvPr id="378913" name="Rectangle 7">
              <a:extLst>
                <a:ext uri="{FF2B5EF4-FFF2-40B4-BE49-F238E27FC236}">
                  <a16:creationId xmlns:a16="http://schemas.microsoft.com/office/drawing/2014/main" id="{7A92103D-3162-0A79-D4BA-8FA1456D80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55486" y="1586320"/>
              <a:ext cx="1008000" cy="252000"/>
            </a:xfrm>
            <a:prstGeom prst="rect">
              <a:avLst/>
            </a:prstGeom>
            <a:solidFill>
              <a:srgbClr val="66FF66"/>
            </a:solidFill>
            <a:ln w="12700">
              <a:solidFill>
                <a:srgbClr val="3333FF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none" lIns="36000" tIns="36000" rIns="36000" bIns="36000" anchor="ctr" anchorCtr="1">
              <a:noAutofit/>
            </a:bodyPr>
            <a:lstStyle/>
            <a:p>
              <a:pPr algn="ctr">
                <a:lnSpc>
                  <a:spcPct val="90000"/>
                </a:lnSpc>
                <a:spcBef>
                  <a:spcPct val="20000"/>
                </a:spcBef>
                <a:defRPr/>
              </a:pPr>
              <a:r>
                <a:rPr lang="zh-TW" altLang="en-US" sz="1600" dirty="0">
                  <a:solidFill>
                    <a:srgbClr val="FF0000"/>
                  </a:solidFill>
                  <a:latin typeface="華康中圓體" pitchFamily="49" charset="-120"/>
                  <a:ea typeface="華康中圓體" pitchFamily="49" charset="-120"/>
                </a:rPr>
                <a:t>活動組</a:t>
              </a:r>
              <a:endParaRPr lang="en-US" altLang="zh-TW" sz="1600" dirty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endParaRPr>
            </a:p>
          </p:txBody>
        </p:sp>
        <p:sp>
          <p:nvSpPr>
            <p:cNvPr id="378918" name="Rectangle 7">
              <a:extLst>
                <a:ext uri="{FF2B5EF4-FFF2-40B4-BE49-F238E27FC236}">
                  <a16:creationId xmlns:a16="http://schemas.microsoft.com/office/drawing/2014/main" id="{4ABBD333-1D9A-C9B1-2643-3ED0084FFF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05111" y="1594706"/>
              <a:ext cx="1008000" cy="252000"/>
            </a:xfrm>
            <a:prstGeom prst="rect">
              <a:avLst/>
            </a:prstGeom>
            <a:solidFill>
              <a:srgbClr val="66FF66"/>
            </a:solidFill>
            <a:ln w="12700">
              <a:solidFill>
                <a:srgbClr val="3333FF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none" lIns="36000" tIns="36000" rIns="36000" bIns="36000" anchor="ctr" anchorCtr="1">
              <a:noAutofit/>
            </a:bodyPr>
            <a:lstStyle/>
            <a:p>
              <a:pPr algn="ctr">
                <a:lnSpc>
                  <a:spcPct val="90000"/>
                </a:lnSpc>
                <a:spcBef>
                  <a:spcPct val="20000"/>
                </a:spcBef>
                <a:defRPr/>
              </a:pPr>
              <a:r>
                <a:rPr lang="zh-TW" altLang="en-US" sz="1600" dirty="0">
                  <a:solidFill>
                    <a:srgbClr val="FF0000"/>
                  </a:solidFill>
                  <a:latin typeface="華康中圓體" pitchFamily="49" charset="-120"/>
                  <a:ea typeface="華康中圓體" pitchFamily="49" charset="-120"/>
                </a:rPr>
                <a:t>資通組</a:t>
              </a:r>
              <a:endParaRPr lang="en-US" altLang="zh-TW" sz="1600" dirty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endParaRPr>
            </a:p>
          </p:txBody>
        </p:sp>
        <p:sp>
          <p:nvSpPr>
            <p:cNvPr id="378923" name="Rectangle 7">
              <a:extLst>
                <a:ext uri="{FF2B5EF4-FFF2-40B4-BE49-F238E27FC236}">
                  <a16:creationId xmlns:a16="http://schemas.microsoft.com/office/drawing/2014/main" id="{C359F268-AB16-432E-39DD-3CEDA3E97B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8902" y="1586932"/>
              <a:ext cx="1008000" cy="252000"/>
            </a:xfrm>
            <a:prstGeom prst="rect">
              <a:avLst/>
            </a:prstGeom>
            <a:solidFill>
              <a:srgbClr val="66FF66"/>
            </a:solidFill>
            <a:ln w="12700">
              <a:solidFill>
                <a:srgbClr val="3333FF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none" lIns="36000" tIns="36000" rIns="36000" bIns="36000" anchor="ctr" anchorCtr="1">
              <a:noAutofit/>
            </a:bodyPr>
            <a:lstStyle/>
            <a:p>
              <a:pPr algn="ctr">
                <a:lnSpc>
                  <a:spcPct val="90000"/>
                </a:lnSpc>
                <a:spcBef>
                  <a:spcPct val="20000"/>
                </a:spcBef>
                <a:defRPr/>
              </a:pPr>
              <a:r>
                <a:rPr lang="zh-TW" altLang="en-US" sz="1600" dirty="0">
                  <a:solidFill>
                    <a:srgbClr val="FF0000"/>
                  </a:solidFill>
                  <a:latin typeface="華康中圓體" pitchFamily="49" charset="-120"/>
                  <a:ea typeface="華康中圓體" pitchFamily="49" charset="-120"/>
                </a:rPr>
                <a:t>輔訓組</a:t>
              </a:r>
              <a:endParaRPr lang="en-US" altLang="zh-TW" sz="1600" dirty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endParaRPr>
            </a:p>
          </p:txBody>
        </p:sp>
        <p:cxnSp>
          <p:nvCxnSpPr>
            <p:cNvPr id="31" name="直線接點 30">
              <a:extLst>
                <a:ext uri="{FF2B5EF4-FFF2-40B4-BE49-F238E27FC236}">
                  <a16:creationId xmlns:a16="http://schemas.microsoft.com/office/drawing/2014/main" id="{400FA6F0-DDE3-B153-1DBF-B96A7795DC63}"/>
                </a:ext>
              </a:extLst>
            </p:cNvPr>
            <p:cNvCxnSpPr>
              <a:cxnSpLocks/>
              <a:stCxn id="4" idx="2"/>
              <a:endCxn id="7" idx="0"/>
            </p:cNvCxnSpPr>
            <p:nvPr/>
          </p:nvCxnSpPr>
          <p:spPr>
            <a:xfrm>
              <a:off x="3337388" y="2643209"/>
              <a:ext cx="3143" cy="465866"/>
            </a:xfrm>
            <a:prstGeom prst="line">
              <a:avLst/>
            </a:prstGeom>
            <a:noFill/>
            <a:ln w="12700">
              <a:solidFill>
                <a:srgbClr val="3333FF"/>
              </a:solidFill>
              <a:miter lim="800000"/>
              <a:headEnd/>
              <a:tailEnd type="none" w="med" len="med"/>
            </a:ln>
          </p:spPr>
        </p:cxnSp>
      </p:grpSp>
      <p:sp>
        <p:nvSpPr>
          <p:cNvPr id="2" name="矩形 1">
            <a:extLst>
              <a:ext uri="{FF2B5EF4-FFF2-40B4-BE49-F238E27FC236}">
                <a16:creationId xmlns:a16="http://schemas.microsoft.com/office/drawing/2014/main" id="{F4E52125-EF41-DDA0-D7CF-F58B88B0ECEC}"/>
              </a:ext>
            </a:extLst>
          </p:cNvPr>
          <p:cNvSpPr/>
          <p:nvPr/>
        </p:nvSpPr>
        <p:spPr>
          <a:xfrm>
            <a:off x="6645332" y="3067130"/>
            <a:ext cx="2017829" cy="3096608"/>
          </a:xfrm>
          <a:prstGeom prst="rect">
            <a:avLst/>
          </a:prstGeom>
        </p:spPr>
        <p:txBody>
          <a:bodyPr wrap="square" lIns="36000" tIns="36000" rIns="36000" bIns="36000">
            <a:spAutoFit/>
          </a:bodyPr>
          <a:lstStyle/>
          <a:p>
            <a:pPr>
              <a:spcBef>
                <a:spcPts val="300"/>
              </a:spcBef>
              <a:buSzPct val="100000"/>
            </a:pPr>
            <a:r>
              <a:rPr lang="zh-TW" altLang="en-US" sz="2400" dirty="0">
                <a:solidFill>
                  <a:srgbClr val="006600"/>
                </a:solidFill>
                <a:latin typeface="華康中圓體" pitchFamily="49" charset="-120"/>
                <a:ea typeface="華康中圓體" pitchFamily="49" charset="-120"/>
              </a:rPr>
              <a:t>主要任務</a:t>
            </a:r>
            <a:endParaRPr lang="en-US" altLang="zh-TW" sz="2400" dirty="0">
              <a:solidFill>
                <a:srgbClr val="006600"/>
              </a:solidFill>
              <a:latin typeface="華康中圓體" pitchFamily="49" charset="-120"/>
              <a:ea typeface="華康中圓體" pitchFamily="49" charset="-120"/>
            </a:endParaRPr>
          </a:p>
          <a:p>
            <a:pPr marL="180975" indent="-180975">
              <a:spcBef>
                <a:spcPts val="300"/>
              </a:spcBef>
              <a:buSzPct val="100000"/>
              <a:buFont typeface="Wingdings" panose="05000000000000000000" pitchFamily="2" charset="2"/>
              <a:buChar char="Ø"/>
            </a:pPr>
            <a:r>
              <a:rPr lang="zh-TW" altLang="en-US" dirty="0">
                <a:solidFill>
                  <a:srgbClr val="006600"/>
                </a:solidFill>
                <a:latin typeface="華康中圓體" pitchFamily="49" charset="-120"/>
                <a:ea typeface="華康中圓體" pitchFamily="49" charset="-120"/>
              </a:rPr>
              <a:t>整合同意</a:t>
            </a:r>
            <a:endParaRPr lang="en-US" altLang="zh-TW" dirty="0">
              <a:solidFill>
                <a:srgbClr val="006600"/>
              </a:solidFill>
              <a:latin typeface="華康中圓體" pitchFamily="49" charset="-120"/>
              <a:ea typeface="華康中圓體" pitchFamily="49" charset="-120"/>
            </a:endParaRPr>
          </a:p>
          <a:p>
            <a:pPr marL="180975" indent="-180975">
              <a:spcBef>
                <a:spcPts val="300"/>
              </a:spcBef>
              <a:buSzPct val="100000"/>
              <a:buFont typeface="Wingdings" panose="05000000000000000000" pitchFamily="2" charset="2"/>
              <a:buChar char="Ø"/>
            </a:pPr>
            <a:r>
              <a:rPr lang="zh-TW" altLang="en-US" dirty="0">
                <a:solidFill>
                  <a:srgbClr val="006600"/>
                </a:solidFill>
                <a:latin typeface="華康中圓體" pitchFamily="49" charset="-120"/>
                <a:ea typeface="華康中圓體" pitchFamily="49" charset="-120"/>
              </a:rPr>
              <a:t>再生計畫</a:t>
            </a:r>
            <a:endParaRPr lang="en-US" altLang="zh-TW" dirty="0">
              <a:solidFill>
                <a:srgbClr val="006600"/>
              </a:solidFill>
              <a:latin typeface="華康中圓體" pitchFamily="49" charset="-120"/>
              <a:ea typeface="華康中圓體" pitchFamily="49" charset="-120"/>
            </a:endParaRPr>
          </a:p>
          <a:p>
            <a:pPr marL="449263" indent="-179388">
              <a:spcBef>
                <a:spcPts val="300"/>
              </a:spcBef>
              <a:buSzPct val="70000"/>
              <a:buFont typeface="Wingdings" pitchFamily="2" charset="2"/>
              <a:buChar char="l"/>
            </a:pPr>
            <a:r>
              <a:rPr lang="zh-TW" altLang="en-US" sz="1600" dirty="0">
                <a:solidFill>
                  <a:srgbClr val="006600"/>
                </a:solidFill>
                <a:latin typeface="華康中圓體" pitchFamily="49" charset="-120"/>
                <a:ea typeface="華康中圓體" pitchFamily="49" charset="-120"/>
              </a:rPr>
              <a:t>連署書</a:t>
            </a:r>
            <a:endParaRPr lang="en-US" altLang="zh-TW" sz="1600" dirty="0">
              <a:solidFill>
                <a:srgbClr val="006600"/>
              </a:solidFill>
              <a:latin typeface="華康中圓體" pitchFamily="49" charset="-120"/>
              <a:ea typeface="華康中圓體" pitchFamily="49" charset="-120"/>
            </a:endParaRPr>
          </a:p>
          <a:p>
            <a:pPr marL="449263" indent="-179388">
              <a:spcBef>
                <a:spcPts val="300"/>
              </a:spcBef>
              <a:buSzPct val="70000"/>
              <a:buFont typeface="Wingdings" pitchFamily="2" charset="2"/>
              <a:buChar char="l"/>
            </a:pPr>
            <a:r>
              <a:rPr lang="zh-TW" altLang="en-US" sz="1600" dirty="0">
                <a:solidFill>
                  <a:srgbClr val="006600"/>
                </a:solidFill>
                <a:latin typeface="華康中圓體" pitchFamily="49" charset="-120"/>
                <a:ea typeface="華康中圓體" pitchFamily="49" charset="-120"/>
              </a:rPr>
              <a:t>同意書</a:t>
            </a:r>
            <a:r>
              <a:rPr lang="zh-TW" altLang="en-US" sz="1200" dirty="0">
                <a:solidFill>
                  <a:srgbClr val="006600"/>
                </a:solidFill>
                <a:latin typeface="華康中圓體" pitchFamily="49" charset="-120"/>
                <a:ea typeface="華康中圓體" pitchFamily="49" charset="-120"/>
              </a:rPr>
              <a:t>再生更新</a:t>
            </a:r>
            <a:endParaRPr lang="en-US" altLang="zh-TW" sz="1600" dirty="0">
              <a:solidFill>
                <a:srgbClr val="006600"/>
              </a:solidFill>
              <a:latin typeface="華康中圓體" pitchFamily="49" charset="-120"/>
              <a:ea typeface="華康中圓體" pitchFamily="49" charset="-120"/>
            </a:endParaRPr>
          </a:p>
          <a:p>
            <a:pPr marL="449263" indent="-179388">
              <a:spcBef>
                <a:spcPts val="300"/>
              </a:spcBef>
              <a:buSzPct val="70000"/>
              <a:buFont typeface="Wingdings" pitchFamily="2" charset="2"/>
              <a:buChar char="l"/>
            </a:pPr>
            <a:r>
              <a:rPr lang="zh-TW" altLang="en-US" sz="1600" dirty="0">
                <a:solidFill>
                  <a:srgbClr val="006600"/>
                </a:solidFill>
                <a:latin typeface="華康中圓體" pitchFamily="49" charset="-120"/>
                <a:ea typeface="華康中圓體" pitchFamily="49" charset="-120"/>
              </a:rPr>
              <a:t>連署書</a:t>
            </a:r>
            <a:r>
              <a:rPr lang="zh-TW" altLang="en-US" sz="1200" dirty="0">
                <a:solidFill>
                  <a:srgbClr val="006600"/>
                </a:solidFill>
                <a:latin typeface="華康中圓體" pitchFamily="49" charset="-120"/>
                <a:ea typeface="華康中圓體" pitchFamily="49" charset="-120"/>
              </a:rPr>
              <a:t>創生共生</a:t>
            </a:r>
            <a:endParaRPr lang="en-US" altLang="zh-TW" sz="1200" dirty="0">
              <a:solidFill>
                <a:srgbClr val="006600"/>
              </a:solidFill>
              <a:latin typeface="華康中圓體" pitchFamily="49" charset="-120"/>
              <a:ea typeface="華康中圓體" pitchFamily="49" charset="-120"/>
            </a:endParaRPr>
          </a:p>
          <a:p>
            <a:pPr marL="449263" indent="-179388">
              <a:spcBef>
                <a:spcPts val="300"/>
              </a:spcBef>
              <a:buSzPct val="70000"/>
              <a:buFont typeface="Wingdings" pitchFamily="2" charset="2"/>
              <a:buChar char="l"/>
            </a:pPr>
            <a:r>
              <a:rPr lang="zh-TW" altLang="en-US" sz="1600" dirty="0">
                <a:solidFill>
                  <a:srgbClr val="006600"/>
                </a:solidFill>
                <a:latin typeface="華康中圓體" pitchFamily="49" charset="-120"/>
                <a:ea typeface="華康中圓體" pitchFamily="49" charset="-120"/>
              </a:rPr>
              <a:t>參加活動會議</a:t>
            </a:r>
            <a:endParaRPr lang="en-US" altLang="zh-TW" sz="1600" dirty="0">
              <a:solidFill>
                <a:srgbClr val="006600"/>
              </a:solidFill>
              <a:latin typeface="華康中圓體" pitchFamily="49" charset="-120"/>
              <a:ea typeface="華康中圓體" pitchFamily="49" charset="-120"/>
            </a:endParaRPr>
          </a:p>
          <a:p>
            <a:pPr marL="180975" indent="-180975">
              <a:spcBef>
                <a:spcPts val="300"/>
              </a:spcBef>
              <a:buSzPct val="100000"/>
              <a:buFont typeface="Wingdings" panose="05000000000000000000" pitchFamily="2" charset="2"/>
              <a:buChar char="Ø"/>
            </a:pPr>
            <a:r>
              <a:rPr lang="zh-TW" altLang="en-US" dirty="0">
                <a:solidFill>
                  <a:srgbClr val="006600"/>
                </a:solidFill>
                <a:latin typeface="華康中圓體" pitchFamily="49" charset="-120"/>
                <a:ea typeface="華康中圓體" pitchFamily="49" charset="-120"/>
              </a:rPr>
              <a:t>更新前期作業</a:t>
            </a:r>
            <a:endParaRPr lang="en-US" altLang="zh-TW" dirty="0">
              <a:solidFill>
                <a:srgbClr val="006600"/>
              </a:solidFill>
              <a:latin typeface="華康中圓體" pitchFamily="49" charset="-120"/>
              <a:ea typeface="華康中圓體" pitchFamily="49" charset="-120"/>
            </a:endParaRPr>
          </a:p>
          <a:p>
            <a:pPr marL="449263" indent="-179388">
              <a:spcBef>
                <a:spcPts val="300"/>
              </a:spcBef>
              <a:buSzPct val="70000"/>
              <a:buFont typeface="Wingdings" pitchFamily="2" charset="2"/>
              <a:buChar char="l"/>
            </a:pPr>
            <a:r>
              <a:rPr lang="zh-TW" altLang="en-US" sz="1600" dirty="0">
                <a:solidFill>
                  <a:srgbClr val="006600"/>
                </a:solidFill>
                <a:latin typeface="華康中圓體" pitchFamily="49" charset="-120"/>
                <a:ea typeface="華康中圓體" pitchFamily="49" charset="-120"/>
              </a:rPr>
              <a:t>意願書</a:t>
            </a:r>
          </a:p>
          <a:p>
            <a:pPr marL="449263" indent="-179388">
              <a:spcBef>
                <a:spcPts val="300"/>
              </a:spcBef>
              <a:buSzPct val="70000"/>
              <a:buFont typeface="Wingdings" pitchFamily="2" charset="2"/>
              <a:buChar char="l"/>
            </a:pPr>
            <a:r>
              <a:rPr lang="zh-TW" altLang="en-US" sz="1600" dirty="0">
                <a:solidFill>
                  <a:srgbClr val="006600"/>
                </a:solidFill>
                <a:latin typeface="華康中圓體" pitchFamily="49" charset="-120"/>
                <a:ea typeface="華康中圓體" pitchFamily="49" charset="-120"/>
              </a:rPr>
              <a:t>甄選</a:t>
            </a:r>
            <a:endParaRPr lang="en-US" altLang="zh-TW" dirty="0">
              <a:solidFill>
                <a:srgbClr val="006600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4BE1CC7C-4AB0-49C5-76FB-16011D19FA39}"/>
              </a:ext>
            </a:extLst>
          </p:cNvPr>
          <p:cNvSpPr/>
          <p:nvPr/>
        </p:nvSpPr>
        <p:spPr>
          <a:xfrm>
            <a:off x="4572000" y="4384030"/>
            <a:ext cx="1789182" cy="1842418"/>
          </a:xfrm>
          <a:prstGeom prst="rect">
            <a:avLst/>
          </a:prstGeom>
        </p:spPr>
        <p:txBody>
          <a:bodyPr wrap="square" lIns="36000" tIns="36000" rIns="36000" bIns="36000">
            <a:spAutoFit/>
          </a:bodyPr>
          <a:lstStyle/>
          <a:p>
            <a:pPr marL="180975" indent="-180975">
              <a:spcBef>
                <a:spcPts val="300"/>
              </a:spcBef>
              <a:buSzPct val="100000"/>
              <a:buFont typeface="Wingdings" panose="05000000000000000000" pitchFamily="2" charset="2"/>
              <a:buChar char="Ø"/>
            </a:pPr>
            <a:r>
              <a:rPr lang="zh-TW" altLang="en-US" sz="1600" dirty="0">
                <a:solidFill>
                  <a:srgbClr val="00B050"/>
                </a:solidFill>
                <a:latin typeface="華康中圓體" pitchFamily="49" charset="-120"/>
                <a:ea typeface="華康中圓體" pitchFamily="49" charset="-120"/>
              </a:rPr>
              <a:t>分區更新</a:t>
            </a:r>
            <a:r>
              <a:rPr lang="zh-TW" altLang="en-US" sz="1200" dirty="0">
                <a:solidFill>
                  <a:srgbClr val="00B050"/>
                </a:solidFill>
                <a:latin typeface="華康中圓體" pitchFamily="49" charset="-120"/>
                <a:ea typeface="華康中圓體" pitchFamily="49" charset="-120"/>
              </a:rPr>
              <a:t>實施者</a:t>
            </a:r>
            <a:endParaRPr lang="en-US" altLang="zh-TW" sz="1200" dirty="0">
              <a:solidFill>
                <a:srgbClr val="00B050"/>
              </a:solidFill>
              <a:latin typeface="華康中圓體" pitchFamily="49" charset="-120"/>
              <a:ea typeface="華康中圓體" pitchFamily="49" charset="-120"/>
            </a:endParaRPr>
          </a:p>
          <a:p>
            <a:pPr marL="449263" indent="-179388">
              <a:spcBef>
                <a:spcPts val="300"/>
              </a:spcBef>
              <a:buSzPct val="70000"/>
              <a:buFont typeface="Wingdings" pitchFamily="2" charset="2"/>
              <a:buChar char="l"/>
            </a:pPr>
            <a:r>
              <a:rPr lang="zh-TW" altLang="en-US" sz="1400" dirty="0">
                <a:solidFill>
                  <a:srgbClr val="00B050"/>
                </a:solidFill>
                <a:latin typeface="華康中圓體" pitchFamily="49" charset="-120"/>
                <a:ea typeface="華康中圓體" pitchFamily="49" charset="-120"/>
              </a:rPr>
              <a:t>信託簽約</a:t>
            </a:r>
            <a:endParaRPr lang="en-US" altLang="zh-TW" sz="1400" dirty="0">
              <a:solidFill>
                <a:srgbClr val="00B050"/>
              </a:solidFill>
              <a:latin typeface="華康中圓體" pitchFamily="49" charset="-120"/>
              <a:ea typeface="華康中圓體" pitchFamily="49" charset="-120"/>
            </a:endParaRPr>
          </a:p>
          <a:p>
            <a:pPr marL="449263" indent="-179388">
              <a:spcBef>
                <a:spcPts val="300"/>
              </a:spcBef>
              <a:buSzPct val="70000"/>
              <a:buFont typeface="Wingdings" pitchFamily="2" charset="2"/>
              <a:buChar char="l"/>
            </a:pPr>
            <a:r>
              <a:rPr lang="zh-TW" altLang="en-US" sz="1400" dirty="0">
                <a:solidFill>
                  <a:srgbClr val="00B050"/>
                </a:solidFill>
                <a:latin typeface="華康中圓體" pitchFamily="49" charset="-120"/>
                <a:ea typeface="華康中圓體" pitchFamily="49" charset="-120"/>
              </a:rPr>
              <a:t>同意書</a:t>
            </a:r>
            <a:endParaRPr lang="en-US" altLang="zh-TW" sz="1400" dirty="0">
              <a:solidFill>
                <a:srgbClr val="00B050"/>
              </a:solidFill>
              <a:latin typeface="華康中圓體" pitchFamily="49" charset="-120"/>
              <a:ea typeface="華康中圓體" pitchFamily="49" charset="-120"/>
            </a:endParaRPr>
          </a:p>
          <a:p>
            <a:pPr marL="449263" indent="-179388">
              <a:spcBef>
                <a:spcPts val="300"/>
              </a:spcBef>
              <a:buSzPct val="70000"/>
              <a:buFont typeface="Wingdings" pitchFamily="2" charset="2"/>
              <a:buChar char="l"/>
            </a:pPr>
            <a:r>
              <a:rPr lang="zh-TW" altLang="en-US" sz="1400" dirty="0">
                <a:solidFill>
                  <a:srgbClr val="00B050"/>
                </a:solidFill>
                <a:latin typeface="華康中圓體" pitchFamily="49" charset="-120"/>
                <a:ea typeface="華康中圓體" pitchFamily="49" charset="-120"/>
              </a:rPr>
              <a:t>住居輔導</a:t>
            </a:r>
            <a:endParaRPr lang="en-US" altLang="zh-TW" sz="1400" dirty="0">
              <a:solidFill>
                <a:srgbClr val="00B050"/>
              </a:solidFill>
              <a:latin typeface="華康中圓體" pitchFamily="49" charset="-120"/>
              <a:ea typeface="華康中圓體" pitchFamily="49" charset="-120"/>
            </a:endParaRPr>
          </a:p>
          <a:p>
            <a:pPr marL="449263" indent="-179388">
              <a:spcBef>
                <a:spcPts val="300"/>
              </a:spcBef>
              <a:buSzPct val="70000"/>
              <a:buFont typeface="Wingdings" pitchFamily="2" charset="2"/>
              <a:buChar char="l"/>
            </a:pPr>
            <a:r>
              <a:rPr lang="zh-TW" altLang="en-US" sz="1400" dirty="0">
                <a:solidFill>
                  <a:srgbClr val="00B050"/>
                </a:solidFill>
                <a:latin typeface="華康中圓體" pitchFamily="49" charset="-120"/>
                <a:ea typeface="華康中圓體" pitchFamily="49" charset="-120"/>
              </a:rPr>
              <a:t>選配</a:t>
            </a:r>
            <a:endParaRPr lang="en-US" altLang="zh-TW" sz="1400" dirty="0">
              <a:solidFill>
                <a:srgbClr val="00B050"/>
              </a:solidFill>
              <a:latin typeface="華康中圓體" pitchFamily="49" charset="-120"/>
              <a:ea typeface="華康中圓體" pitchFamily="49" charset="-120"/>
            </a:endParaRPr>
          </a:p>
          <a:p>
            <a:pPr marL="449263" indent="-179388">
              <a:spcBef>
                <a:spcPts val="300"/>
              </a:spcBef>
              <a:buSzPct val="70000"/>
              <a:buFont typeface="Wingdings" pitchFamily="2" charset="2"/>
              <a:buChar char="l"/>
            </a:pPr>
            <a:r>
              <a:rPr lang="zh-TW" altLang="en-US" sz="1400" dirty="0">
                <a:solidFill>
                  <a:srgbClr val="00B050"/>
                </a:solidFill>
                <a:latin typeface="華康中圓體" pitchFamily="49" charset="-120"/>
                <a:ea typeface="華康中圓體" pitchFamily="49" charset="-120"/>
              </a:rPr>
              <a:t>重建服務</a:t>
            </a:r>
            <a:endParaRPr lang="en-US" altLang="zh-TW" sz="1400" dirty="0">
              <a:solidFill>
                <a:srgbClr val="00B050"/>
              </a:solidFill>
              <a:latin typeface="華康中圓體" pitchFamily="49" charset="-120"/>
              <a:ea typeface="華康中圓體" pitchFamily="49" charset="-120"/>
            </a:endParaRPr>
          </a:p>
          <a:p>
            <a:pPr marL="449263" indent="-179388">
              <a:spcBef>
                <a:spcPts val="300"/>
              </a:spcBef>
              <a:buSzPct val="70000"/>
              <a:buFont typeface="Wingdings" pitchFamily="2" charset="2"/>
              <a:buChar char="l"/>
            </a:pPr>
            <a:r>
              <a:rPr lang="zh-TW" altLang="en-US" sz="1400" dirty="0">
                <a:solidFill>
                  <a:srgbClr val="00B050"/>
                </a:solidFill>
                <a:latin typeface="華康中圓體" pitchFamily="49" charset="-120"/>
                <a:ea typeface="華康中圓體" pitchFamily="49" charset="-120"/>
              </a:rPr>
              <a:t>交屋管委</a:t>
            </a:r>
            <a:endParaRPr lang="en-US" altLang="zh-TW" sz="1600" dirty="0">
              <a:solidFill>
                <a:srgbClr val="00B050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graphicFrame>
        <p:nvGraphicFramePr>
          <p:cNvPr id="26" name="資料庫圖表 25">
            <a:extLst>
              <a:ext uri="{FF2B5EF4-FFF2-40B4-BE49-F238E27FC236}">
                <a16:creationId xmlns:a16="http://schemas.microsoft.com/office/drawing/2014/main" id="{38C42A3C-636A-729C-2F56-7AD4026F6FC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28891201"/>
              </p:ext>
            </p:extLst>
          </p:nvPr>
        </p:nvGraphicFramePr>
        <p:xfrm>
          <a:off x="5672792" y="285465"/>
          <a:ext cx="2990369" cy="26209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15919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  <p:bldP spid="19" grpId="0"/>
    </p:bld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56018</TotalTime>
  <Words>2572</Words>
  <Application>Microsoft Office PowerPoint</Application>
  <PresentationFormat>如螢幕大小 (4:3)</PresentationFormat>
  <Paragraphs>687</Paragraphs>
  <Slides>16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16</vt:i4>
      </vt:variant>
    </vt:vector>
  </HeadingPairs>
  <TitlesOfParts>
    <vt:vector size="24" baseType="lpstr">
      <vt:lpstr>華康中圓體</vt:lpstr>
      <vt:lpstr>華康粗圓體</vt:lpstr>
      <vt:lpstr>微軟正黑體</vt:lpstr>
      <vt:lpstr>Arial</vt:lpstr>
      <vt:lpstr>Calibri</vt:lpstr>
      <vt:lpstr>Tahoma</vt:lpstr>
      <vt:lpstr>Wingdings</vt:lpstr>
      <vt:lpstr>Office 佈景主題</vt:lpstr>
      <vt:lpstr>松友生活社區再生計畫 推簽整合服務</vt:lpstr>
      <vt:lpstr>再生更新合作原則</vt:lpstr>
      <vt:lpstr>再生更新實施流程</vt:lpstr>
      <vt:lpstr>再生更新實施架構</vt:lpstr>
      <vt:lpstr>作業程序比較</vt:lpstr>
      <vt:lpstr>推動作業事項</vt:lpstr>
      <vt:lpstr>分區更新計畫</vt:lpstr>
      <vt:lpstr>協會組織架構</vt:lpstr>
      <vt:lpstr>推簽組織架構任務</vt:lpstr>
      <vt:lpstr>整合作業期進度</vt:lpstr>
      <vt:lpstr>推簽積點激勵機制</vt:lpstr>
      <vt:lpstr>推簽積點回饋率</vt:lpstr>
      <vt:lpstr>推簽贊助投資</vt:lpstr>
      <vt:lpstr>積點回饋轉換</vt:lpstr>
      <vt:lpstr>推簽相較容易</vt:lpstr>
      <vt:lpstr>動能時間累積成功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wei</dc:creator>
  <cp:lastModifiedBy>偉良 張</cp:lastModifiedBy>
  <cp:revision>3915</cp:revision>
  <cp:lastPrinted>2025-03-20T17:08:12Z</cp:lastPrinted>
  <dcterms:created xsi:type="dcterms:W3CDTF">2018-01-30T10:13:44Z</dcterms:created>
  <dcterms:modified xsi:type="dcterms:W3CDTF">2025-06-24T02:13:07Z</dcterms:modified>
</cp:coreProperties>
</file>